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0" r:id="rId3"/>
    <p:sldId id="326" r:id="rId4"/>
    <p:sldId id="327" r:id="rId5"/>
    <p:sldId id="328" r:id="rId6"/>
    <p:sldId id="305" r:id="rId7"/>
    <p:sldId id="346" r:id="rId8"/>
    <p:sldId id="347" r:id="rId9"/>
    <p:sldId id="348" r:id="rId10"/>
    <p:sldId id="340" r:id="rId11"/>
    <p:sldId id="341" r:id="rId12"/>
    <p:sldId id="329" r:id="rId13"/>
    <p:sldId id="339" r:id="rId14"/>
    <p:sldId id="345" r:id="rId15"/>
    <p:sldId id="334" r:id="rId16"/>
    <p:sldId id="333" r:id="rId17"/>
    <p:sldId id="335" r:id="rId18"/>
    <p:sldId id="342" r:id="rId19"/>
    <p:sldId id="344" r:id="rId20"/>
    <p:sldId id="343" r:id="rId21"/>
    <p:sldId id="350" r:id="rId22"/>
    <p:sldId id="349" r:id="rId23"/>
    <p:sldId id="351" r:id="rId24"/>
    <p:sldId id="352" r:id="rId25"/>
    <p:sldId id="353" r:id="rId26"/>
    <p:sldId id="354" r:id="rId27"/>
    <p:sldId id="355" r:id="rId28"/>
    <p:sldId id="331" r:id="rId29"/>
    <p:sldId id="356" r:id="rId30"/>
    <p:sldId id="357" r:id="rId31"/>
    <p:sldId id="278" r:id="rId32"/>
    <p:sldId id="302" r:id="rId33"/>
    <p:sldId id="361" r:id="rId34"/>
    <p:sldId id="360" r:id="rId35"/>
    <p:sldId id="358" r:id="rId36"/>
    <p:sldId id="362" r:id="rId37"/>
    <p:sldId id="365" r:id="rId38"/>
    <p:sldId id="366" r:id="rId39"/>
    <p:sldId id="367" r:id="rId40"/>
    <p:sldId id="368" r:id="rId41"/>
    <p:sldId id="369" r:id="rId42"/>
    <p:sldId id="370" r:id="rId43"/>
    <p:sldId id="371"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163B"/>
    <a:srgbClr val="76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B1EABF-46E8-4196-8675-FF722445D7ED}" v="158" dt="2024-06-10T10:17:04.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92" autoAdjust="0"/>
    <p:restoredTop sz="94660"/>
  </p:normalViewPr>
  <p:slideViewPr>
    <p:cSldViewPr snapToGrid="0">
      <p:cViewPr varScale="1">
        <p:scale>
          <a:sx n="79" d="100"/>
          <a:sy n="79"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 Henderson" userId="cf3b0dec-cd42-4b8e-b4f6-7943b438188d" providerId="ADAL" clId="{EDB1EABF-46E8-4196-8675-FF722445D7ED}"/>
    <pc:docChg chg="undo redo custSel addSld delSld modSld sldOrd">
      <pc:chgData name="Louis Henderson" userId="cf3b0dec-cd42-4b8e-b4f6-7943b438188d" providerId="ADAL" clId="{EDB1EABF-46E8-4196-8675-FF722445D7ED}" dt="2024-06-10T10:28:07.758" v="10073" actId="20577"/>
      <pc:docMkLst>
        <pc:docMk/>
      </pc:docMkLst>
      <pc:sldChg chg="modSp mod">
        <pc:chgData name="Louis Henderson" userId="cf3b0dec-cd42-4b8e-b4f6-7943b438188d" providerId="ADAL" clId="{EDB1EABF-46E8-4196-8675-FF722445D7ED}" dt="2024-06-07T15:10:31.791" v="653" actId="20577"/>
        <pc:sldMkLst>
          <pc:docMk/>
          <pc:sldMk cId="2382012974" sldId="256"/>
        </pc:sldMkLst>
        <pc:spChg chg="mod">
          <ac:chgData name="Louis Henderson" userId="cf3b0dec-cd42-4b8e-b4f6-7943b438188d" providerId="ADAL" clId="{EDB1EABF-46E8-4196-8675-FF722445D7ED}" dt="2024-06-07T15:10:31.791" v="653" actId="20577"/>
          <ac:spMkLst>
            <pc:docMk/>
            <pc:sldMk cId="2382012974" sldId="256"/>
            <ac:spMk id="3" creationId="{E38A2A68-FC1A-942A-46B1-BAADDDC48BB5}"/>
          </ac:spMkLst>
        </pc:spChg>
      </pc:sldChg>
      <pc:sldChg chg="del">
        <pc:chgData name="Louis Henderson" userId="cf3b0dec-cd42-4b8e-b4f6-7943b438188d" providerId="ADAL" clId="{EDB1EABF-46E8-4196-8675-FF722445D7ED}" dt="2024-06-07T13:48:20.453" v="43" actId="47"/>
        <pc:sldMkLst>
          <pc:docMk/>
          <pc:sldMk cId="3064266812" sldId="261"/>
        </pc:sldMkLst>
      </pc:sldChg>
      <pc:sldChg chg="add">
        <pc:chgData name="Louis Henderson" userId="cf3b0dec-cd42-4b8e-b4f6-7943b438188d" providerId="ADAL" clId="{EDB1EABF-46E8-4196-8675-FF722445D7ED}" dt="2024-06-10T08:25:46.158" v="7935"/>
        <pc:sldMkLst>
          <pc:docMk/>
          <pc:sldMk cId="1267210524" sldId="278"/>
        </pc:sldMkLst>
      </pc:sldChg>
      <pc:sldChg chg="add">
        <pc:chgData name="Louis Henderson" userId="cf3b0dec-cd42-4b8e-b4f6-7943b438188d" providerId="ADAL" clId="{EDB1EABF-46E8-4196-8675-FF722445D7ED}" dt="2024-06-10T08:31:51.525" v="8046"/>
        <pc:sldMkLst>
          <pc:docMk/>
          <pc:sldMk cId="1994868445" sldId="302"/>
        </pc:sldMkLst>
      </pc:sldChg>
      <pc:sldChg chg="del">
        <pc:chgData name="Louis Henderson" userId="cf3b0dec-cd42-4b8e-b4f6-7943b438188d" providerId="ADAL" clId="{EDB1EABF-46E8-4196-8675-FF722445D7ED}" dt="2024-06-07T13:51:16.373" v="128" actId="47"/>
        <pc:sldMkLst>
          <pc:docMk/>
          <pc:sldMk cId="3505958696" sldId="302"/>
        </pc:sldMkLst>
      </pc:sldChg>
      <pc:sldChg chg="del">
        <pc:chgData name="Louis Henderson" userId="cf3b0dec-cd42-4b8e-b4f6-7943b438188d" providerId="ADAL" clId="{EDB1EABF-46E8-4196-8675-FF722445D7ED}" dt="2024-06-07T13:51:16.373" v="128" actId="47"/>
        <pc:sldMkLst>
          <pc:docMk/>
          <pc:sldMk cId="105703828" sldId="303"/>
        </pc:sldMkLst>
      </pc:sldChg>
      <pc:sldChg chg="del">
        <pc:chgData name="Louis Henderson" userId="cf3b0dec-cd42-4b8e-b4f6-7943b438188d" providerId="ADAL" clId="{EDB1EABF-46E8-4196-8675-FF722445D7ED}" dt="2024-06-07T13:51:16.373" v="128" actId="47"/>
        <pc:sldMkLst>
          <pc:docMk/>
          <pc:sldMk cId="2353828838" sldId="304"/>
        </pc:sldMkLst>
      </pc:sldChg>
      <pc:sldChg chg="modSp mod ord">
        <pc:chgData name="Louis Henderson" userId="cf3b0dec-cd42-4b8e-b4f6-7943b438188d" providerId="ADAL" clId="{EDB1EABF-46E8-4196-8675-FF722445D7ED}" dt="2024-06-09T21:15:57.573" v="6089" actId="20577"/>
        <pc:sldMkLst>
          <pc:docMk/>
          <pc:sldMk cId="947042906" sldId="305"/>
        </pc:sldMkLst>
        <pc:spChg chg="mod">
          <ac:chgData name="Louis Henderson" userId="cf3b0dec-cd42-4b8e-b4f6-7943b438188d" providerId="ADAL" clId="{EDB1EABF-46E8-4196-8675-FF722445D7ED}" dt="2024-06-09T19:27:07.563" v="3998" actId="20577"/>
          <ac:spMkLst>
            <pc:docMk/>
            <pc:sldMk cId="947042906" sldId="305"/>
            <ac:spMk id="2" creationId="{89CDDFA3-9340-4A09-0153-4B6857BD7BD3}"/>
          </ac:spMkLst>
        </pc:spChg>
        <pc:spChg chg="mod">
          <ac:chgData name="Louis Henderson" userId="cf3b0dec-cd42-4b8e-b4f6-7943b438188d" providerId="ADAL" clId="{EDB1EABF-46E8-4196-8675-FF722445D7ED}" dt="2024-06-09T21:15:57.573" v="6089" actId="20577"/>
          <ac:spMkLst>
            <pc:docMk/>
            <pc:sldMk cId="947042906" sldId="305"/>
            <ac:spMk id="3" creationId="{0157071C-8456-A23B-EFA9-A727021DCD9D}"/>
          </ac:spMkLst>
        </pc:spChg>
      </pc:sldChg>
      <pc:sldChg chg="del">
        <pc:chgData name="Louis Henderson" userId="cf3b0dec-cd42-4b8e-b4f6-7943b438188d" providerId="ADAL" clId="{EDB1EABF-46E8-4196-8675-FF722445D7ED}" dt="2024-06-07T13:51:16.373" v="128" actId="47"/>
        <pc:sldMkLst>
          <pc:docMk/>
          <pc:sldMk cId="34809839" sldId="306"/>
        </pc:sldMkLst>
      </pc:sldChg>
      <pc:sldChg chg="del">
        <pc:chgData name="Louis Henderson" userId="cf3b0dec-cd42-4b8e-b4f6-7943b438188d" providerId="ADAL" clId="{EDB1EABF-46E8-4196-8675-FF722445D7ED}" dt="2024-06-07T13:51:16.373" v="128" actId="47"/>
        <pc:sldMkLst>
          <pc:docMk/>
          <pc:sldMk cId="4096151513" sldId="307"/>
        </pc:sldMkLst>
      </pc:sldChg>
      <pc:sldChg chg="del">
        <pc:chgData name="Louis Henderson" userId="cf3b0dec-cd42-4b8e-b4f6-7943b438188d" providerId="ADAL" clId="{EDB1EABF-46E8-4196-8675-FF722445D7ED}" dt="2024-06-07T13:51:16.373" v="128" actId="47"/>
        <pc:sldMkLst>
          <pc:docMk/>
          <pc:sldMk cId="373833613" sldId="308"/>
        </pc:sldMkLst>
      </pc:sldChg>
      <pc:sldChg chg="del">
        <pc:chgData name="Louis Henderson" userId="cf3b0dec-cd42-4b8e-b4f6-7943b438188d" providerId="ADAL" clId="{EDB1EABF-46E8-4196-8675-FF722445D7ED}" dt="2024-06-07T13:51:16.373" v="128" actId="47"/>
        <pc:sldMkLst>
          <pc:docMk/>
          <pc:sldMk cId="3762689978" sldId="309"/>
        </pc:sldMkLst>
      </pc:sldChg>
      <pc:sldChg chg="del">
        <pc:chgData name="Louis Henderson" userId="cf3b0dec-cd42-4b8e-b4f6-7943b438188d" providerId="ADAL" clId="{EDB1EABF-46E8-4196-8675-FF722445D7ED}" dt="2024-06-07T13:51:16.373" v="128" actId="47"/>
        <pc:sldMkLst>
          <pc:docMk/>
          <pc:sldMk cId="2580293105" sldId="311"/>
        </pc:sldMkLst>
      </pc:sldChg>
      <pc:sldChg chg="del">
        <pc:chgData name="Louis Henderson" userId="cf3b0dec-cd42-4b8e-b4f6-7943b438188d" providerId="ADAL" clId="{EDB1EABF-46E8-4196-8675-FF722445D7ED}" dt="2024-06-07T13:51:16.373" v="128" actId="47"/>
        <pc:sldMkLst>
          <pc:docMk/>
          <pc:sldMk cId="3142208023" sldId="312"/>
        </pc:sldMkLst>
      </pc:sldChg>
      <pc:sldChg chg="del">
        <pc:chgData name="Louis Henderson" userId="cf3b0dec-cd42-4b8e-b4f6-7943b438188d" providerId="ADAL" clId="{EDB1EABF-46E8-4196-8675-FF722445D7ED}" dt="2024-06-07T13:51:16.373" v="128" actId="47"/>
        <pc:sldMkLst>
          <pc:docMk/>
          <pc:sldMk cId="3658455063" sldId="313"/>
        </pc:sldMkLst>
      </pc:sldChg>
      <pc:sldChg chg="del">
        <pc:chgData name="Louis Henderson" userId="cf3b0dec-cd42-4b8e-b4f6-7943b438188d" providerId="ADAL" clId="{EDB1EABF-46E8-4196-8675-FF722445D7ED}" dt="2024-06-07T13:51:16.373" v="128" actId="47"/>
        <pc:sldMkLst>
          <pc:docMk/>
          <pc:sldMk cId="1049907324" sldId="314"/>
        </pc:sldMkLst>
      </pc:sldChg>
      <pc:sldChg chg="del">
        <pc:chgData name="Louis Henderson" userId="cf3b0dec-cd42-4b8e-b4f6-7943b438188d" providerId="ADAL" clId="{EDB1EABF-46E8-4196-8675-FF722445D7ED}" dt="2024-06-07T13:51:16.373" v="128" actId="47"/>
        <pc:sldMkLst>
          <pc:docMk/>
          <pc:sldMk cId="2935987722" sldId="315"/>
        </pc:sldMkLst>
      </pc:sldChg>
      <pc:sldChg chg="del">
        <pc:chgData name="Louis Henderson" userId="cf3b0dec-cd42-4b8e-b4f6-7943b438188d" providerId="ADAL" clId="{EDB1EABF-46E8-4196-8675-FF722445D7ED}" dt="2024-06-07T13:51:16.373" v="128" actId="47"/>
        <pc:sldMkLst>
          <pc:docMk/>
          <pc:sldMk cId="1018456272" sldId="316"/>
        </pc:sldMkLst>
      </pc:sldChg>
      <pc:sldChg chg="del">
        <pc:chgData name="Louis Henderson" userId="cf3b0dec-cd42-4b8e-b4f6-7943b438188d" providerId="ADAL" clId="{EDB1EABF-46E8-4196-8675-FF722445D7ED}" dt="2024-06-07T13:51:16.373" v="128" actId="47"/>
        <pc:sldMkLst>
          <pc:docMk/>
          <pc:sldMk cId="2509185273" sldId="317"/>
        </pc:sldMkLst>
      </pc:sldChg>
      <pc:sldChg chg="del">
        <pc:chgData name="Louis Henderson" userId="cf3b0dec-cd42-4b8e-b4f6-7943b438188d" providerId="ADAL" clId="{EDB1EABF-46E8-4196-8675-FF722445D7ED}" dt="2024-06-07T13:51:16.373" v="128" actId="47"/>
        <pc:sldMkLst>
          <pc:docMk/>
          <pc:sldMk cId="3448201855" sldId="318"/>
        </pc:sldMkLst>
      </pc:sldChg>
      <pc:sldChg chg="del">
        <pc:chgData name="Louis Henderson" userId="cf3b0dec-cd42-4b8e-b4f6-7943b438188d" providerId="ADAL" clId="{EDB1EABF-46E8-4196-8675-FF722445D7ED}" dt="2024-06-07T13:51:16.373" v="128" actId="47"/>
        <pc:sldMkLst>
          <pc:docMk/>
          <pc:sldMk cId="3556353158" sldId="319"/>
        </pc:sldMkLst>
      </pc:sldChg>
      <pc:sldChg chg="del">
        <pc:chgData name="Louis Henderson" userId="cf3b0dec-cd42-4b8e-b4f6-7943b438188d" providerId="ADAL" clId="{EDB1EABF-46E8-4196-8675-FF722445D7ED}" dt="2024-06-07T13:51:16.373" v="128" actId="47"/>
        <pc:sldMkLst>
          <pc:docMk/>
          <pc:sldMk cId="3420643134" sldId="320"/>
        </pc:sldMkLst>
      </pc:sldChg>
      <pc:sldChg chg="del">
        <pc:chgData name="Louis Henderson" userId="cf3b0dec-cd42-4b8e-b4f6-7943b438188d" providerId="ADAL" clId="{EDB1EABF-46E8-4196-8675-FF722445D7ED}" dt="2024-06-07T13:51:16.373" v="128" actId="47"/>
        <pc:sldMkLst>
          <pc:docMk/>
          <pc:sldMk cId="3900656312" sldId="321"/>
        </pc:sldMkLst>
      </pc:sldChg>
      <pc:sldChg chg="del">
        <pc:chgData name="Louis Henderson" userId="cf3b0dec-cd42-4b8e-b4f6-7943b438188d" providerId="ADAL" clId="{EDB1EABF-46E8-4196-8675-FF722445D7ED}" dt="2024-06-07T13:51:16.373" v="128" actId="47"/>
        <pc:sldMkLst>
          <pc:docMk/>
          <pc:sldMk cId="3755044310" sldId="322"/>
        </pc:sldMkLst>
      </pc:sldChg>
      <pc:sldChg chg="del">
        <pc:chgData name="Louis Henderson" userId="cf3b0dec-cd42-4b8e-b4f6-7943b438188d" providerId="ADAL" clId="{EDB1EABF-46E8-4196-8675-FF722445D7ED}" dt="2024-06-07T13:51:16.373" v="128" actId="47"/>
        <pc:sldMkLst>
          <pc:docMk/>
          <pc:sldMk cId="408368636" sldId="323"/>
        </pc:sldMkLst>
      </pc:sldChg>
      <pc:sldChg chg="del">
        <pc:chgData name="Louis Henderson" userId="cf3b0dec-cd42-4b8e-b4f6-7943b438188d" providerId="ADAL" clId="{EDB1EABF-46E8-4196-8675-FF722445D7ED}" dt="2024-06-07T13:51:16.373" v="128" actId="47"/>
        <pc:sldMkLst>
          <pc:docMk/>
          <pc:sldMk cId="1979809863" sldId="324"/>
        </pc:sldMkLst>
      </pc:sldChg>
      <pc:sldChg chg="addSp delSp modSp del mod ord">
        <pc:chgData name="Louis Henderson" userId="cf3b0dec-cd42-4b8e-b4f6-7943b438188d" providerId="ADAL" clId="{EDB1EABF-46E8-4196-8675-FF722445D7ED}" dt="2024-06-09T09:24:20.578" v="2928" actId="47"/>
        <pc:sldMkLst>
          <pc:docMk/>
          <pc:sldMk cId="176898644" sldId="325"/>
        </pc:sldMkLst>
        <pc:spChg chg="del">
          <ac:chgData name="Louis Henderson" userId="cf3b0dec-cd42-4b8e-b4f6-7943b438188d" providerId="ADAL" clId="{EDB1EABF-46E8-4196-8675-FF722445D7ED}" dt="2024-06-07T13:20:18.419" v="0" actId="478"/>
          <ac:spMkLst>
            <pc:docMk/>
            <pc:sldMk cId="176898644" sldId="325"/>
            <ac:spMk id="2" creationId="{89CDDFA3-9340-4A09-0153-4B6857BD7BD3}"/>
          </ac:spMkLst>
        </pc:spChg>
        <pc:spChg chg="del">
          <ac:chgData name="Louis Henderson" userId="cf3b0dec-cd42-4b8e-b4f6-7943b438188d" providerId="ADAL" clId="{EDB1EABF-46E8-4196-8675-FF722445D7ED}" dt="2024-06-07T13:20:18.419" v="0" actId="478"/>
          <ac:spMkLst>
            <pc:docMk/>
            <pc:sldMk cId="176898644" sldId="325"/>
            <ac:spMk id="3" creationId="{0157071C-8456-A23B-EFA9-A727021DCD9D}"/>
          </ac:spMkLst>
        </pc:spChg>
        <pc:spChg chg="add del mod">
          <ac:chgData name="Louis Henderson" userId="cf3b0dec-cd42-4b8e-b4f6-7943b438188d" providerId="ADAL" clId="{EDB1EABF-46E8-4196-8675-FF722445D7ED}" dt="2024-06-07T13:20:23.156" v="2" actId="478"/>
          <ac:spMkLst>
            <pc:docMk/>
            <pc:sldMk cId="176898644" sldId="325"/>
            <ac:spMk id="6" creationId="{3D275B0C-7D73-B036-5666-7A2586D2DAE6}"/>
          </ac:spMkLst>
        </pc:spChg>
        <pc:spChg chg="add del mod">
          <ac:chgData name="Louis Henderson" userId="cf3b0dec-cd42-4b8e-b4f6-7943b438188d" providerId="ADAL" clId="{EDB1EABF-46E8-4196-8675-FF722445D7ED}" dt="2024-06-07T13:20:20.663" v="1" actId="478"/>
          <ac:spMkLst>
            <pc:docMk/>
            <pc:sldMk cId="176898644" sldId="325"/>
            <ac:spMk id="8" creationId="{ACE81149-B27F-F7D4-2616-D3CCCF5E1641}"/>
          </ac:spMkLst>
        </pc:spChg>
        <pc:spChg chg="add mod">
          <ac:chgData name="Louis Henderson" userId="cf3b0dec-cd42-4b8e-b4f6-7943b438188d" providerId="ADAL" clId="{EDB1EABF-46E8-4196-8675-FF722445D7ED}" dt="2024-06-09T09:23:09.902" v="2904"/>
          <ac:spMkLst>
            <pc:docMk/>
            <pc:sldMk cId="176898644" sldId="325"/>
            <ac:spMk id="12" creationId="{3BCAC580-B3CC-AB05-993A-28672AA32733}"/>
          </ac:spMkLst>
        </pc:spChg>
        <pc:graphicFrameChg chg="del">
          <ac:chgData name="Louis Henderson" userId="cf3b0dec-cd42-4b8e-b4f6-7943b438188d" providerId="ADAL" clId="{EDB1EABF-46E8-4196-8675-FF722445D7ED}" dt="2024-06-07T13:20:31.683" v="3" actId="478"/>
          <ac:graphicFrameMkLst>
            <pc:docMk/>
            <pc:sldMk cId="176898644" sldId="325"/>
            <ac:graphicFrameMk id="9" creationId="{A082C47C-8700-4195-7C83-2A6FDE95614D}"/>
          </ac:graphicFrameMkLst>
        </pc:graphicFrameChg>
        <pc:picChg chg="mod">
          <ac:chgData name="Louis Henderson" userId="cf3b0dec-cd42-4b8e-b4f6-7943b438188d" providerId="ADAL" clId="{EDB1EABF-46E8-4196-8675-FF722445D7ED}" dt="2024-06-07T13:21:13.447" v="6" actId="166"/>
          <ac:picMkLst>
            <pc:docMk/>
            <pc:sldMk cId="176898644" sldId="325"/>
            <ac:picMk id="4" creationId="{9D02885E-AD8E-C978-6789-0A8540E8CB7F}"/>
          </ac:picMkLst>
        </pc:picChg>
        <pc:picChg chg="add del mod modCrop">
          <ac:chgData name="Louis Henderson" userId="cf3b0dec-cd42-4b8e-b4f6-7943b438188d" providerId="ADAL" clId="{EDB1EABF-46E8-4196-8675-FF722445D7ED}" dt="2024-06-07T14:36:09.676" v="553" actId="478"/>
          <ac:picMkLst>
            <pc:docMk/>
            <pc:sldMk cId="176898644" sldId="325"/>
            <ac:picMk id="11" creationId="{89C9336B-72A0-EEC4-2F06-4137F8370C53}"/>
          </ac:picMkLst>
        </pc:picChg>
      </pc:sldChg>
      <pc:sldChg chg="addSp delSp modSp add del mod ord">
        <pc:chgData name="Louis Henderson" userId="cf3b0dec-cd42-4b8e-b4f6-7943b438188d" providerId="ADAL" clId="{EDB1EABF-46E8-4196-8675-FF722445D7ED}" dt="2024-06-09T18:50:35.047" v="3913"/>
        <pc:sldMkLst>
          <pc:docMk/>
          <pc:sldMk cId="2275700996" sldId="326"/>
        </pc:sldMkLst>
        <pc:picChg chg="add del">
          <ac:chgData name="Louis Henderson" userId="cf3b0dec-cd42-4b8e-b4f6-7943b438188d" providerId="ADAL" clId="{EDB1EABF-46E8-4196-8675-FF722445D7ED}" dt="2024-06-07T13:21:58.143" v="25" actId="22"/>
          <ac:picMkLst>
            <pc:docMk/>
            <pc:sldMk cId="2275700996" sldId="326"/>
            <ac:picMk id="3" creationId="{1D47CAAD-02DB-9803-6DB6-5F83E431B785}"/>
          </ac:picMkLst>
        </pc:picChg>
        <pc:picChg chg="add mod modCrop">
          <ac:chgData name="Louis Henderson" userId="cf3b0dec-cd42-4b8e-b4f6-7943b438188d" providerId="ADAL" clId="{EDB1EABF-46E8-4196-8675-FF722445D7ED}" dt="2024-06-07T13:24:10.267" v="38" actId="732"/>
          <ac:picMkLst>
            <pc:docMk/>
            <pc:sldMk cId="2275700996" sldId="326"/>
            <ac:picMk id="6" creationId="{CAE2AD02-80FC-15DC-FE7B-59FB2D193D1C}"/>
          </ac:picMkLst>
        </pc:picChg>
        <pc:picChg chg="del">
          <ac:chgData name="Louis Henderson" userId="cf3b0dec-cd42-4b8e-b4f6-7943b438188d" providerId="ADAL" clId="{EDB1EABF-46E8-4196-8675-FF722445D7ED}" dt="2024-06-07T13:22:01.731" v="26" actId="478"/>
          <ac:picMkLst>
            <pc:docMk/>
            <pc:sldMk cId="2275700996" sldId="326"/>
            <ac:picMk id="11" creationId="{89C9336B-72A0-EEC4-2F06-4137F8370C53}"/>
          </ac:picMkLst>
        </pc:picChg>
      </pc:sldChg>
      <pc:sldChg chg="addSp delSp modSp add del mod ord">
        <pc:chgData name="Louis Henderson" userId="cf3b0dec-cd42-4b8e-b4f6-7943b438188d" providerId="ADAL" clId="{EDB1EABF-46E8-4196-8675-FF722445D7ED}" dt="2024-06-09T18:50:35.047" v="3913"/>
        <pc:sldMkLst>
          <pc:docMk/>
          <pc:sldMk cId="330981705" sldId="327"/>
        </pc:sldMkLst>
        <pc:picChg chg="add mod modCrop">
          <ac:chgData name="Louis Henderson" userId="cf3b0dec-cd42-4b8e-b4f6-7943b438188d" providerId="ADAL" clId="{EDB1EABF-46E8-4196-8675-FF722445D7ED}" dt="2024-06-07T13:24:22.034" v="39" actId="732"/>
          <ac:picMkLst>
            <pc:docMk/>
            <pc:sldMk cId="330981705" sldId="327"/>
            <ac:picMk id="3" creationId="{F9D74AE1-B2FD-BEA8-ADE7-9094B640AAFA}"/>
          </ac:picMkLst>
        </pc:picChg>
        <pc:picChg chg="del">
          <ac:chgData name="Louis Henderson" userId="cf3b0dec-cd42-4b8e-b4f6-7943b438188d" providerId="ADAL" clId="{EDB1EABF-46E8-4196-8675-FF722445D7ED}" dt="2024-06-07T13:22:20.368" v="28" actId="478"/>
          <ac:picMkLst>
            <pc:docMk/>
            <pc:sldMk cId="330981705" sldId="327"/>
            <ac:picMk id="11" creationId="{89C9336B-72A0-EEC4-2F06-4137F8370C53}"/>
          </ac:picMkLst>
        </pc:picChg>
      </pc:sldChg>
      <pc:sldChg chg="addSp delSp modSp add del mod ord">
        <pc:chgData name="Louis Henderson" userId="cf3b0dec-cd42-4b8e-b4f6-7943b438188d" providerId="ADAL" clId="{EDB1EABF-46E8-4196-8675-FF722445D7ED}" dt="2024-06-09T18:50:35.047" v="3913"/>
        <pc:sldMkLst>
          <pc:docMk/>
          <pc:sldMk cId="4198482727" sldId="328"/>
        </pc:sldMkLst>
        <pc:picChg chg="add mod modCrop">
          <ac:chgData name="Louis Henderson" userId="cf3b0dec-cd42-4b8e-b4f6-7943b438188d" providerId="ADAL" clId="{EDB1EABF-46E8-4196-8675-FF722445D7ED}" dt="2024-06-07T13:24:35.294" v="40" actId="732"/>
          <ac:picMkLst>
            <pc:docMk/>
            <pc:sldMk cId="4198482727" sldId="328"/>
            <ac:picMk id="3" creationId="{5232FDD3-0931-A04D-665B-1EC249292231}"/>
          </ac:picMkLst>
        </pc:picChg>
        <pc:picChg chg="del">
          <ac:chgData name="Louis Henderson" userId="cf3b0dec-cd42-4b8e-b4f6-7943b438188d" providerId="ADAL" clId="{EDB1EABF-46E8-4196-8675-FF722445D7ED}" dt="2024-06-07T13:22:41.025" v="31" actId="478"/>
          <ac:picMkLst>
            <pc:docMk/>
            <pc:sldMk cId="4198482727" sldId="328"/>
            <ac:picMk id="11" creationId="{89C9336B-72A0-EEC4-2F06-4137F8370C53}"/>
          </ac:picMkLst>
        </pc:picChg>
      </pc:sldChg>
      <pc:sldChg chg="addSp delSp modSp new mod">
        <pc:chgData name="Louis Henderson" userId="cf3b0dec-cd42-4b8e-b4f6-7943b438188d" providerId="ADAL" clId="{EDB1EABF-46E8-4196-8675-FF722445D7ED}" dt="2024-06-09T09:24:08.761" v="2927" actId="20577"/>
        <pc:sldMkLst>
          <pc:docMk/>
          <pc:sldMk cId="2479968498" sldId="329"/>
        </pc:sldMkLst>
        <pc:spChg chg="add del mod">
          <ac:chgData name="Louis Henderson" userId="cf3b0dec-cd42-4b8e-b4f6-7943b438188d" providerId="ADAL" clId="{EDB1EABF-46E8-4196-8675-FF722445D7ED}" dt="2024-06-09T09:23:55.481" v="2926" actId="1036"/>
          <ac:spMkLst>
            <pc:docMk/>
            <pc:sldMk cId="2479968498" sldId="329"/>
            <ac:spMk id="2" creationId="{8FB2C74A-7D76-6115-9B64-D747E4655745}"/>
          </ac:spMkLst>
        </pc:spChg>
        <pc:spChg chg="add mod">
          <ac:chgData name="Louis Henderson" userId="cf3b0dec-cd42-4b8e-b4f6-7943b438188d" providerId="ADAL" clId="{EDB1EABF-46E8-4196-8675-FF722445D7ED}" dt="2024-06-09T09:24:08.761" v="2927" actId="20577"/>
          <ac:spMkLst>
            <pc:docMk/>
            <pc:sldMk cId="2479968498" sldId="329"/>
            <ac:spMk id="3" creationId="{90A71619-66D8-CBF1-94D2-C1BC5132BEDF}"/>
          </ac:spMkLst>
        </pc:spChg>
        <pc:picChg chg="add mod">
          <ac:chgData name="Louis Henderson" userId="cf3b0dec-cd42-4b8e-b4f6-7943b438188d" providerId="ADAL" clId="{EDB1EABF-46E8-4196-8675-FF722445D7ED}" dt="2024-06-07T15:10:09.990" v="622" actId="1076"/>
          <ac:picMkLst>
            <pc:docMk/>
            <pc:sldMk cId="2479968498" sldId="329"/>
            <ac:picMk id="1026" creationId="{CB8CE9F7-39CC-1FD8-82C4-847E81B74F26}"/>
          </ac:picMkLst>
        </pc:picChg>
      </pc:sldChg>
      <pc:sldChg chg="add del ord">
        <pc:chgData name="Louis Henderson" userId="cf3b0dec-cd42-4b8e-b4f6-7943b438188d" providerId="ADAL" clId="{EDB1EABF-46E8-4196-8675-FF722445D7ED}" dt="2024-06-09T18:50:35.047" v="3913"/>
        <pc:sldMkLst>
          <pc:docMk/>
          <pc:sldMk cId="639904533" sldId="330"/>
        </pc:sldMkLst>
      </pc:sldChg>
      <pc:sldChg chg="addSp delSp modSp add mod ord">
        <pc:chgData name="Louis Henderson" userId="cf3b0dec-cd42-4b8e-b4f6-7943b438188d" providerId="ADAL" clId="{EDB1EABF-46E8-4196-8675-FF722445D7ED}" dt="2024-06-10T07:32:58.856" v="7713" actId="20577"/>
        <pc:sldMkLst>
          <pc:docMk/>
          <pc:sldMk cId="287821667" sldId="331"/>
        </pc:sldMkLst>
        <pc:spChg chg="del mod">
          <ac:chgData name="Louis Henderson" userId="cf3b0dec-cd42-4b8e-b4f6-7943b438188d" providerId="ADAL" clId="{EDB1EABF-46E8-4196-8675-FF722445D7ED}" dt="2024-06-07T15:11:11.599" v="658" actId="478"/>
          <ac:spMkLst>
            <pc:docMk/>
            <pc:sldMk cId="287821667" sldId="331"/>
            <ac:spMk id="2" creationId="{8FB2C74A-7D76-6115-9B64-D747E4655745}"/>
          </ac:spMkLst>
        </pc:spChg>
        <pc:spChg chg="add mod">
          <ac:chgData name="Louis Henderson" userId="cf3b0dec-cd42-4b8e-b4f6-7943b438188d" providerId="ADAL" clId="{EDB1EABF-46E8-4196-8675-FF722445D7ED}" dt="2024-06-10T07:32:58.856" v="7713" actId="20577"/>
          <ac:spMkLst>
            <pc:docMk/>
            <pc:sldMk cId="287821667" sldId="331"/>
            <ac:spMk id="5" creationId="{9CBF8C3E-1EAC-2761-ABE8-16F62DE1CF53}"/>
          </ac:spMkLst>
        </pc:spChg>
        <pc:spChg chg="add mod">
          <ac:chgData name="Louis Henderson" userId="cf3b0dec-cd42-4b8e-b4f6-7943b438188d" providerId="ADAL" clId="{EDB1EABF-46E8-4196-8675-FF722445D7ED}" dt="2024-06-07T15:13:38.191" v="765"/>
          <ac:spMkLst>
            <pc:docMk/>
            <pc:sldMk cId="287821667" sldId="331"/>
            <ac:spMk id="6" creationId="{F5959D67-6444-CCF7-E755-FC5BABFD344A}"/>
          </ac:spMkLst>
        </pc:spChg>
        <pc:picChg chg="add mod">
          <ac:chgData name="Louis Henderson" userId="cf3b0dec-cd42-4b8e-b4f6-7943b438188d" providerId="ADAL" clId="{EDB1EABF-46E8-4196-8675-FF722445D7ED}" dt="2024-06-09T22:26:12.211" v="7545"/>
          <ac:picMkLst>
            <pc:docMk/>
            <pc:sldMk cId="287821667" sldId="331"/>
            <ac:picMk id="2" creationId="{B0CFB096-4306-0B24-8E9D-96425AEC1BFF}"/>
          </ac:picMkLst>
        </pc:picChg>
        <pc:picChg chg="add mod modCrop">
          <ac:chgData name="Louis Henderson" userId="cf3b0dec-cd42-4b8e-b4f6-7943b438188d" providerId="ADAL" clId="{EDB1EABF-46E8-4196-8675-FF722445D7ED}" dt="2024-06-07T15:11:48.934" v="668" actId="14100"/>
          <ac:picMkLst>
            <pc:docMk/>
            <pc:sldMk cId="287821667" sldId="331"/>
            <ac:picMk id="4" creationId="{23C923C5-64AC-1C54-D945-32A59AFA1D66}"/>
          </ac:picMkLst>
        </pc:picChg>
        <pc:picChg chg="del">
          <ac:chgData name="Louis Henderson" userId="cf3b0dec-cd42-4b8e-b4f6-7943b438188d" providerId="ADAL" clId="{EDB1EABF-46E8-4196-8675-FF722445D7ED}" dt="2024-06-07T15:11:12.530" v="659" actId="478"/>
          <ac:picMkLst>
            <pc:docMk/>
            <pc:sldMk cId="287821667" sldId="331"/>
            <ac:picMk id="1026" creationId="{CB8CE9F7-39CC-1FD8-82C4-847E81B74F26}"/>
          </ac:picMkLst>
        </pc:picChg>
      </pc:sldChg>
      <pc:sldChg chg="add del">
        <pc:chgData name="Louis Henderson" userId="cf3b0dec-cd42-4b8e-b4f6-7943b438188d" providerId="ADAL" clId="{EDB1EABF-46E8-4196-8675-FF722445D7ED}" dt="2024-06-07T16:00:31.908" v="1656"/>
        <pc:sldMkLst>
          <pc:docMk/>
          <pc:sldMk cId="2298827251" sldId="332"/>
        </pc:sldMkLst>
      </pc:sldChg>
      <pc:sldChg chg="modSp add del mod">
        <pc:chgData name="Louis Henderson" userId="cf3b0dec-cd42-4b8e-b4f6-7943b438188d" providerId="ADAL" clId="{EDB1EABF-46E8-4196-8675-FF722445D7ED}" dt="2024-06-07T15:48:21.699" v="1640" actId="47"/>
        <pc:sldMkLst>
          <pc:docMk/>
          <pc:sldMk cId="3263399833" sldId="332"/>
        </pc:sldMkLst>
        <pc:spChg chg="mod">
          <ac:chgData name="Louis Henderson" userId="cf3b0dec-cd42-4b8e-b4f6-7943b438188d" providerId="ADAL" clId="{EDB1EABF-46E8-4196-8675-FF722445D7ED}" dt="2024-06-07T15:46:52.615" v="1522" actId="20577"/>
          <ac:spMkLst>
            <pc:docMk/>
            <pc:sldMk cId="3263399833" sldId="332"/>
            <ac:spMk id="3" creationId="{0157071C-8456-A23B-EFA9-A727021DCD9D}"/>
          </ac:spMkLst>
        </pc:spChg>
      </pc:sldChg>
      <pc:sldChg chg="add del">
        <pc:chgData name="Louis Henderson" userId="cf3b0dec-cd42-4b8e-b4f6-7943b438188d" providerId="ADAL" clId="{EDB1EABF-46E8-4196-8675-FF722445D7ED}" dt="2024-06-07T16:00:04.770" v="1654"/>
        <pc:sldMkLst>
          <pc:docMk/>
          <pc:sldMk cId="3660382124" sldId="332"/>
        </pc:sldMkLst>
      </pc:sldChg>
      <pc:sldChg chg="addSp delSp modSp add mod ord">
        <pc:chgData name="Louis Henderson" userId="cf3b0dec-cd42-4b8e-b4f6-7943b438188d" providerId="ADAL" clId="{EDB1EABF-46E8-4196-8675-FF722445D7ED}" dt="2024-06-07T16:03:19.783" v="1831"/>
        <pc:sldMkLst>
          <pc:docMk/>
          <pc:sldMk cId="3664961229" sldId="333"/>
        </pc:sldMkLst>
        <pc:spChg chg="del mod">
          <ac:chgData name="Louis Henderson" userId="cf3b0dec-cd42-4b8e-b4f6-7943b438188d" providerId="ADAL" clId="{EDB1EABF-46E8-4196-8675-FF722445D7ED}" dt="2024-06-07T15:44:55.897" v="1396"/>
          <ac:spMkLst>
            <pc:docMk/>
            <pc:sldMk cId="3664961229" sldId="333"/>
            <ac:spMk id="3" creationId="{0157071C-8456-A23B-EFA9-A727021DCD9D}"/>
          </ac:spMkLst>
        </pc:spChg>
        <pc:picChg chg="add mod">
          <ac:chgData name="Louis Henderson" userId="cf3b0dec-cd42-4b8e-b4f6-7943b438188d" providerId="ADAL" clId="{EDB1EABF-46E8-4196-8675-FF722445D7ED}" dt="2024-06-07T15:44:58" v="1397" actId="27614"/>
          <ac:picMkLst>
            <pc:docMk/>
            <pc:sldMk cId="3664961229" sldId="333"/>
            <ac:picMk id="6" creationId="{CBC7D317-F10D-B6DB-B355-D7762B056945}"/>
          </ac:picMkLst>
        </pc:picChg>
      </pc:sldChg>
      <pc:sldChg chg="modSp add mod ord">
        <pc:chgData name="Louis Henderson" userId="cf3b0dec-cd42-4b8e-b4f6-7943b438188d" providerId="ADAL" clId="{EDB1EABF-46E8-4196-8675-FF722445D7ED}" dt="2024-06-08T14:12:24.509" v="2123" actId="20577"/>
        <pc:sldMkLst>
          <pc:docMk/>
          <pc:sldMk cId="1165938267" sldId="334"/>
        </pc:sldMkLst>
        <pc:spChg chg="mod">
          <ac:chgData name="Louis Henderson" userId="cf3b0dec-cd42-4b8e-b4f6-7943b438188d" providerId="ADAL" clId="{EDB1EABF-46E8-4196-8675-FF722445D7ED}" dt="2024-06-08T14:12:24.509" v="2123" actId="20577"/>
          <ac:spMkLst>
            <pc:docMk/>
            <pc:sldMk cId="1165938267" sldId="334"/>
            <ac:spMk id="3" creationId="{0157071C-8456-A23B-EFA9-A727021DCD9D}"/>
          </ac:spMkLst>
        </pc:spChg>
      </pc:sldChg>
      <pc:sldChg chg="modSp add mod">
        <pc:chgData name="Louis Henderson" userId="cf3b0dec-cd42-4b8e-b4f6-7943b438188d" providerId="ADAL" clId="{EDB1EABF-46E8-4196-8675-FF722445D7ED}" dt="2024-06-08T14:17:27.256" v="2451" actId="20577"/>
        <pc:sldMkLst>
          <pc:docMk/>
          <pc:sldMk cId="757524504" sldId="335"/>
        </pc:sldMkLst>
        <pc:spChg chg="mod">
          <ac:chgData name="Louis Henderson" userId="cf3b0dec-cd42-4b8e-b4f6-7943b438188d" providerId="ADAL" clId="{EDB1EABF-46E8-4196-8675-FF722445D7ED}" dt="2024-06-07T16:03:24.740" v="1847" actId="20577"/>
          <ac:spMkLst>
            <pc:docMk/>
            <pc:sldMk cId="757524504" sldId="335"/>
            <ac:spMk id="2" creationId="{89CDDFA3-9340-4A09-0153-4B6857BD7BD3}"/>
          </ac:spMkLst>
        </pc:spChg>
        <pc:spChg chg="mod">
          <ac:chgData name="Louis Henderson" userId="cf3b0dec-cd42-4b8e-b4f6-7943b438188d" providerId="ADAL" clId="{EDB1EABF-46E8-4196-8675-FF722445D7ED}" dt="2024-06-08T14:17:27.256" v="2451" actId="20577"/>
          <ac:spMkLst>
            <pc:docMk/>
            <pc:sldMk cId="757524504" sldId="335"/>
            <ac:spMk id="3" creationId="{0157071C-8456-A23B-EFA9-A727021DCD9D}"/>
          </ac:spMkLst>
        </pc:spChg>
      </pc:sldChg>
      <pc:sldChg chg="addSp delSp modSp add del mod ord">
        <pc:chgData name="Louis Henderson" userId="cf3b0dec-cd42-4b8e-b4f6-7943b438188d" providerId="ADAL" clId="{EDB1EABF-46E8-4196-8675-FF722445D7ED}" dt="2024-06-09T20:18:28.777" v="5451" actId="47"/>
        <pc:sldMkLst>
          <pc:docMk/>
          <pc:sldMk cId="698965537" sldId="336"/>
        </pc:sldMkLst>
        <pc:spChg chg="del mod">
          <ac:chgData name="Louis Henderson" userId="cf3b0dec-cd42-4b8e-b4f6-7943b438188d" providerId="ADAL" clId="{EDB1EABF-46E8-4196-8675-FF722445D7ED}" dt="2024-06-07T16:14:38.467" v="1872" actId="22"/>
          <ac:spMkLst>
            <pc:docMk/>
            <pc:sldMk cId="698965537" sldId="336"/>
            <ac:spMk id="3" creationId="{0157071C-8456-A23B-EFA9-A727021DCD9D}"/>
          </ac:spMkLst>
        </pc:spChg>
        <pc:picChg chg="add mod ord">
          <ac:chgData name="Louis Henderson" userId="cf3b0dec-cd42-4b8e-b4f6-7943b438188d" providerId="ADAL" clId="{EDB1EABF-46E8-4196-8675-FF722445D7ED}" dt="2024-06-07T16:14:38.467" v="1872" actId="22"/>
          <ac:picMkLst>
            <pc:docMk/>
            <pc:sldMk cId="698965537" sldId="336"/>
            <ac:picMk id="6" creationId="{51A8E780-3EDC-8783-FA0E-56F8872895FE}"/>
          </ac:picMkLst>
        </pc:picChg>
      </pc:sldChg>
      <pc:sldChg chg="addSp modSp new del mod">
        <pc:chgData name="Louis Henderson" userId="cf3b0dec-cd42-4b8e-b4f6-7943b438188d" providerId="ADAL" clId="{EDB1EABF-46E8-4196-8675-FF722445D7ED}" dt="2024-06-09T18:50:19.092" v="3911" actId="47"/>
        <pc:sldMkLst>
          <pc:docMk/>
          <pc:sldMk cId="219636400" sldId="337"/>
        </pc:sldMkLst>
        <pc:picChg chg="add mod modCrop">
          <ac:chgData name="Louis Henderson" userId="cf3b0dec-cd42-4b8e-b4f6-7943b438188d" providerId="ADAL" clId="{EDB1EABF-46E8-4196-8675-FF722445D7ED}" dt="2024-06-07T19:31:38.483" v="1877" actId="732"/>
          <ac:picMkLst>
            <pc:docMk/>
            <pc:sldMk cId="219636400" sldId="337"/>
            <ac:picMk id="3" creationId="{BBE6E5C8-8EBC-1AC4-7A34-08B39AC7F460}"/>
          </ac:picMkLst>
        </pc:picChg>
      </pc:sldChg>
      <pc:sldChg chg="addSp delSp modSp add del mod ord">
        <pc:chgData name="Louis Henderson" userId="cf3b0dec-cd42-4b8e-b4f6-7943b438188d" providerId="ADAL" clId="{EDB1EABF-46E8-4196-8675-FF722445D7ED}" dt="2024-06-09T20:18:28.777" v="5451" actId="47"/>
        <pc:sldMkLst>
          <pc:docMk/>
          <pc:sldMk cId="3765195415" sldId="338"/>
        </pc:sldMkLst>
        <pc:spChg chg="add del mod">
          <ac:chgData name="Louis Henderson" userId="cf3b0dec-cd42-4b8e-b4f6-7943b438188d" providerId="ADAL" clId="{EDB1EABF-46E8-4196-8675-FF722445D7ED}" dt="2024-06-07T19:57:36.193" v="1916" actId="22"/>
          <ac:spMkLst>
            <pc:docMk/>
            <pc:sldMk cId="3765195415" sldId="338"/>
            <ac:spMk id="5" creationId="{8885A3F7-448F-F191-8492-D15E4B2CAE8A}"/>
          </ac:spMkLst>
        </pc:spChg>
        <pc:picChg chg="del">
          <ac:chgData name="Louis Henderson" userId="cf3b0dec-cd42-4b8e-b4f6-7943b438188d" providerId="ADAL" clId="{EDB1EABF-46E8-4196-8675-FF722445D7ED}" dt="2024-06-07T19:57:33.001" v="1913" actId="478"/>
          <ac:picMkLst>
            <pc:docMk/>
            <pc:sldMk cId="3765195415" sldId="338"/>
            <ac:picMk id="6" creationId="{51A8E780-3EDC-8783-FA0E-56F8872895FE}"/>
          </ac:picMkLst>
        </pc:picChg>
        <pc:picChg chg="add del">
          <ac:chgData name="Louis Henderson" userId="cf3b0dec-cd42-4b8e-b4f6-7943b438188d" providerId="ADAL" clId="{EDB1EABF-46E8-4196-8675-FF722445D7ED}" dt="2024-06-07T19:57:34.447" v="1915" actId="22"/>
          <ac:picMkLst>
            <pc:docMk/>
            <pc:sldMk cId="3765195415" sldId="338"/>
            <ac:picMk id="8" creationId="{99F276C9-8920-B74C-58AC-8E8AFA9D7E92}"/>
          </ac:picMkLst>
        </pc:picChg>
        <pc:picChg chg="add mod ord">
          <ac:chgData name="Louis Henderson" userId="cf3b0dec-cd42-4b8e-b4f6-7943b438188d" providerId="ADAL" clId="{EDB1EABF-46E8-4196-8675-FF722445D7ED}" dt="2024-06-07T19:57:36.193" v="1916" actId="22"/>
          <ac:picMkLst>
            <pc:docMk/>
            <pc:sldMk cId="3765195415" sldId="338"/>
            <ac:picMk id="10" creationId="{ECAEB896-41F8-0976-9B0F-4F5D4181EB03}"/>
          </ac:picMkLst>
        </pc:picChg>
      </pc:sldChg>
      <pc:sldChg chg="addSp modSp add mod ord modAnim">
        <pc:chgData name="Louis Henderson" userId="cf3b0dec-cd42-4b8e-b4f6-7943b438188d" providerId="ADAL" clId="{EDB1EABF-46E8-4196-8675-FF722445D7ED}" dt="2024-06-10T07:11:11.273" v="7664" actId="20578"/>
        <pc:sldMkLst>
          <pc:docMk/>
          <pc:sldMk cId="2868742043" sldId="339"/>
        </pc:sldMkLst>
        <pc:spChg chg="add mod">
          <ac:chgData name="Louis Henderson" userId="cf3b0dec-cd42-4b8e-b4f6-7943b438188d" providerId="ADAL" clId="{EDB1EABF-46E8-4196-8675-FF722445D7ED}" dt="2024-06-09T18:16:50.925" v="3851" actId="14100"/>
          <ac:spMkLst>
            <pc:docMk/>
            <pc:sldMk cId="2868742043" sldId="339"/>
            <ac:spMk id="5" creationId="{90F899CB-F09D-83F1-2FE5-65F7D9A7A9D9}"/>
          </ac:spMkLst>
        </pc:spChg>
        <pc:spChg chg="add mod">
          <ac:chgData name="Louis Henderson" userId="cf3b0dec-cd42-4b8e-b4f6-7943b438188d" providerId="ADAL" clId="{EDB1EABF-46E8-4196-8675-FF722445D7ED}" dt="2024-06-08T08:41:54.224" v="1928" actId="1582"/>
          <ac:spMkLst>
            <pc:docMk/>
            <pc:sldMk cId="2868742043" sldId="339"/>
            <ac:spMk id="6" creationId="{A68F7DD4-2C9A-6DB1-1880-C4EB46D106C3}"/>
          </ac:spMkLst>
        </pc:spChg>
        <pc:spChg chg="add mod">
          <ac:chgData name="Louis Henderson" userId="cf3b0dec-cd42-4b8e-b4f6-7943b438188d" providerId="ADAL" clId="{EDB1EABF-46E8-4196-8675-FF722445D7ED}" dt="2024-06-09T09:24:41.531" v="2951" actId="20577"/>
          <ac:spMkLst>
            <pc:docMk/>
            <pc:sldMk cId="2868742043" sldId="339"/>
            <ac:spMk id="7" creationId="{85349B05-5A93-EF9E-CDFE-F29E14DA46F4}"/>
          </ac:spMkLst>
        </pc:spChg>
        <pc:spChg chg="add mod">
          <ac:chgData name="Louis Henderson" userId="cf3b0dec-cd42-4b8e-b4f6-7943b438188d" providerId="ADAL" clId="{EDB1EABF-46E8-4196-8675-FF722445D7ED}" dt="2024-06-09T16:58:19.027" v="3790" actId="14100"/>
          <ac:spMkLst>
            <pc:docMk/>
            <pc:sldMk cId="2868742043" sldId="339"/>
            <ac:spMk id="8" creationId="{C13D5706-079C-D320-3A20-5A282FEBF432}"/>
          </ac:spMkLst>
        </pc:spChg>
        <pc:spChg chg="mod">
          <ac:chgData name="Louis Henderson" userId="cf3b0dec-cd42-4b8e-b4f6-7943b438188d" providerId="ADAL" clId="{EDB1EABF-46E8-4196-8675-FF722445D7ED}" dt="2024-06-08T08:41:00.238" v="1918" actId="20577"/>
          <ac:spMkLst>
            <pc:docMk/>
            <pc:sldMk cId="2868742043" sldId="339"/>
            <ac:spMk id="12" creationId="{3BCAC580-B3CC-AB05-993A-28672AA32733}"/>
          </ac:spMkLst>
        </pc:spChg>
        <pc:picChg chg="add mod">
          <ac:chgData name="Louis Henderson" userId="cf3b0dec-cd42-4b8e-b4f6-7943b438188d" providerId="ADAL" clId="{EDB1EABF-46E8-4196-8675-FF722445D7ED}" dt="2024-06-08T08:41:01.428" v="1919"/>
          <ac:picMkLst>
            <pc:docMk/>
            <pc:sldMk cId="2868742043" sldId="339"/>
            <ac:picMk id="2" creationId="{2C153F0D-D367-96F7-AA9C-2A4CA239B8AB}"/>
          </ac:picMkLst>
        </pc:picChg>
        <pc:picChg chg="add mod">
          <ac:chgData name="Louis Henderson" userId="cf3b0dec-cd42-4b8e-b4f6-7943b438188d" providerId="ADAL" clId="{EDB1EABF-46E8-4196-8675-FF722445D7ED}" dt="2024-06-08T08:41:12.940" v="1921" actId="1076"/>
          <ac:picMkLst>
            <pc:docMk/>
            <pc:sldMk cId="2868742043" sldId="339"/>
            <ac:picMk id="3" creationId="{5F16014C-8963-F842-35D0-A07F3EC3183F}"/>
          </ac:picMkLst>
        </pc:picChg>
      </pc:sldChg>
      <pc:sldChg chg="addSp delSp modSp add mod ord">
        <pc:chgData name="Louis Henderson" userId="cf3b0dec-cd42-4b8e-b4f6-7943b438188d" providerId="ADAL" clId="{EDB1EABF-46E8-4196-8675-FF722445D7ED}" dt="2024-06-09T18:50:35.047" v="3913"/>
        <pc:sldMkLst>
          <pc:docMk/>
          <pc:sldMk cId="1260055970" sldId="340"/>
        </pc:sldMkLst>
        <pc:spChg chg="add del mod">
          <ac:chgData name="Louis Henderson" userId="cf3b0dec-cd42-4b8e-b4f6-7943b438188d" providerId="ADAL" clId="{EDB1EABF-46E8-4196-8675-FF722445D7ED}" dt="2024-06-08T09:06:12.241" v="1932" actId="22"/>
          <ac:spMkLst>
            <pc:docMk/>
            <pc:sldMk cId="1260055970" sldId="340"/>
            <ac:spMk id="5" creationId="{0D23D629-B508-C217-3E9C-37726D1A8D92}"/>
          </ac:spMkLst>
        </pc:spChg>
        <pc:picChg chg="add mod ord">
          <ac:chgData name="Louis Henderson" userId="cf3b0dec-cd42-4b8e-b4f6-7943b438188d" providerId="ADAL" clId="{EDB1EABF-46E8-4196-8675-FF722445D7ED}" dt="2024-06-08T09:06:12.241" v="1932" actId="22"/>
          <ac:picMkLst>
            <pc:docMk/>
            <pc:sldMk cId="1260055970" sldId="340"/>
            <ac:picMk id="7" creationId="{68A97DB5-22FD-628E-2457-38BFAF8465F4}"/>
          </ac:picMkLst>
        </pc:picChg>
        <pc:picChg chg="del">
          <ac:chgData name="Louis Henderson" userId="cf3b0dec-cd42-4b8e-b4f6-7943b438188d" providerId="ADAL" clId="{EDB1EABF-46E8-4196-8675-FF722445D7ED}" dt="2024-06-08T09:06:10.559" v="1931" actId="478"/>
          <ac:picMkLst>
            <pc:docMk/>
            <pc:sldMk cId="1260055970" sldId="340"/>
            <ac:picMk id="10" creationId="{ECAEB896-41F8-0976-9B0F-4F5D4181EB03}"/>
          </ac:picMkLst>
        </pc:picChg>
      </pc:sldChg>
      <pc:sldChg chg="addSp delSp modSp add mod ord">
        <pc:chgData name="Louis Henderson" userId="cf3b0dec-cd42-4b8e-b4f6-7943b438188d" providerId="ADAL" clId="{EDB1EABF-46E8-4196-8675-FF722445D7ED}" dt="2024-06-09T20:55:02.588" v="5900" actId="20577"/>
        <pc:sldMkLst>
          <pc:docMk/>
          <pc:sldMk cId="2123117056" sldId="341"/>
        </pc:sldMkLst>
        <pc:spChg chg="add del mod">
          <ac:chgData name="Louis Henderson" userId="cf3b0dec-cd42-4b8e-b4f6-7943b438188d" providerId="ADAL" clId="{EDB1EABF-46E8-4196-8675-FF722445D7ED}" dt="2024-06-08T09:06:45.283" v="1935" actId="22"/>
          <ac:spMkLst>
            <pc:docMk/>
            <pc:sldMk cId="2123117056" sldId="341"/>
            <ac:spMk id="5" creationId="{4E299D00-CDD7-D214-42CD-A636482DB06B}"/>
          </ac:spMkLst>
        </pc:spChg>
        <pc:spChg chg="add mod">
          <ac:chgData name="Louis Henderson" userId="cf3b0dec-cd42-4b8e-b4f6-7943b438188d" providerId="ADAL" clId="{EDB1EABF-46E8-4196-8675-FF722445D7ED}" dt="2024-06-09T20:55:02.588" v="5900" actId="20577"/>
          <ac:spMkLst>
            <pc:docMk/>
            <pc:sldMk cId="2123117056" sldId="341"/>
            <ac:spMk id="9" creationId="{F07F5923-08DE-6BB0-706A-A101885EF93A}"/>
          </ac:spMkLst>
        </pc:spChg>
        <pc:picChg chg="del">
          <ac:chgData name="Louis Henderson" userId="cf3b0dec-cd42-4b8e-b4f6-7943b438188d" providerId="ADAL" clId="{EDB1EABF-46E8-4196-8675-FF722445D7ED}" dt="2024-06-08T09:06:43.642" v="1934" actId="478"/>
          <ac:picMkLst>
            <pc:docMk/>
            <pc:sldMk cId="2123117056" sldId="341"/>
            <ac:picMk id="7" creationId="{68A97DB5-22FD-628E-2457-38BFAF8465F4}"/>
          </ac:picMkLst>
        </pc:picChg>
        <pc:picChg chg="add mod ord">
          <ac:chgData name="Louis Henderson" userId="cf3b0dec-cd42-4b8e-b4f6-7943b438188d" providerId="ADAL" clId="{EDB1EABF-46E8-4196-8675-FF722445D7ED}" dt="2024-06-09T20:54:08.487" v="5783" actId="1076"/>
          <ac:picMkLst>
            <pc:docMk/>
            <pc:sldMk cId="2123117056" sldId="341"/>
            <ac:picMk id="8" creationId="{944CA9E7-B427-AD9E-795B-751EB4B5A8E6}"/>
          </ac:picMkLst>
        </pc:picChg>
      </pc:sldChg>
      <pc:sldChg chg="modSp add mod">
        <pc:chgData name="Louis Henderson" userId="cf3b0dec-cd42-4b8e-b4f6-7943b438188d" providerId="ADAL" clId="{EDB1EABF-46E8-4196-8675-FF722445D7ED}" dt="2024-06-09T09:30:31.059" v="3339" actId="5793"/>
        <pc:sldMkLst>
          <pc:docMk/>
          <pc:sldMk cId="1642260602" sldId="342"/>
        </pc:sldMkLst>
        <pc:spChg chg="mod">
          <ac:chgData name="Louis Henderson" userId="cf3b0dec-cd42-4b8e-b4f6-7943b438188d" providerId="ADAL" clId="{EDB1EABF-46E8-4196-8675-FF722445D7ED}" dt="2024-06-09T09:26:40.220" v="3023" actId="20577"/>
          <ac:spMkLst>
            <pc:docMk/>
            <pc:sldMk cId="1642260602" sldId="342"/>
            <ac:spMk id="2" creationId="{89CDDFA3-9340-4A09-0153-4B6857BD7BD3}"/>
          </ac:spMkLst>
        </pc:spChg>
        <pc:spChg chg="mod">
          <ac:chgData name="Louis Henderson" userId="cf3b0dec-cd42-4b8e-b4f6-7943b438188d" providerId="ADAL" clId="{EDB1EABF-46E8-4196-8675-FF722445D7ED}" dt="2024-06-09T09:30:31.059" v="3339" actId="5793"/>
          <ac:spMkLst>
            <pc:docMk/>
            <pc:sldMk cId="1642260602" sldId="342"/>
            <ac:spMk id="3" creationId="{0157071C-8456-A23B-EFA9-A727021DCD9D}"/>
          </ac:spMkLst>
        </pc:spChg>
      </pc:sldChg>
      <pc:sldChg chg="modSp add mod">
        <pc:chgData name="Louis Henderson" userId="cf3b0dec-cd42-4b8e-b4f6-7943b438188d" providerId="ADAL" clId="{EDB1EABF-46E8-4196-8675-FF722445D7ED}" dt="2024-06-10T07:06:43.221" v="7584" actId="20577"/>
        <pc:sldMkLst>
          <pc:docMk/>
          <pc:sldMk cId="3484418173" sldId="343"/>
        </pc:sldMkLst>
        <pc:spChg chg="mod">
          <ac:chgData name="Louis Henderson" userId="cf3b0dec-cd42-4b8e-b4f6-7943b438188d" providerId="ADAL" clId="{EDB1EABF-46E8-4196-8675-FF722445D7ED}" dt="2024-06-09T21:08:48.962" v="6031"/>
          <ac:spMkLst>
            <pc:docMk/>
            <pc:sldMk cId="3484418173" sldId="343"/>
            <ac:spMk id="2" creationId="{89CDDFA3-9340-4A09-0153-4B6857BD7BD3}"/>
          </ac:spMkLst>
        </pc:spChg>
        <pc:spChg chg="mod">
          <ac:chgData name="Louis Henderson" userId="cf3b0dec-cd42-4b8e-b4f6-7943b438188d" providerId="ADAL" clId="{EDB1EABF-46E8-4196-8675-FF722445D7ED}" dt="2024-06-10T07:06:43.221" v="7584" actId="20577"/>
          <ac:spMkLst>
            <pc:docMk/>
            <pc:sldMk cId="3484418173" sldId="343"/>
            <ac:spMk id="3" creationId="{0157071C-8456-A23B-EFA9-A727021DCD9D}"/>
          </ac:spMkLst>
        </pc:spChg>
      </pc:sldChg>
      <pc:sldChg chg="modSp add mod">
        <pc:chgData name="Louis Henderson" userId="cf3b0dec-cd42-4b8e-b4f6-7943b438188d" providerId="ADAL" clId="{EDB1EABF-46E8-4196-8675-FF722445D7ED}" dt="2024-06-10T07:06:08.590" v="7565" actId="20577"/>
        <pc:sldMkLst>
          <pc:docMk/>
          <pc:sldMk cId="2435777612" sldId="344"/>
        </pc:sldMkLst>
        <pc:spChg chg="mod">
          <ac:chgData name="Louis Henderson" userId="cf3b0dec-cd42-4b8e-b4f6-7943b438188d" providerId="ADAL" clId="{EDB1EABF-46E8-4196-8675-FF722445D7ED}" dt="2024-06-09T17:00:24.083" v="3818" actId="20577"/>
          <ac:spMkLst>
            <pc:docMk/>
            <pc:sldMk cId="2435777612" sldId="344"/>
            <ac:spMk id="2" creationId="{89CDDFA3-9340-4A09-0153-4B6857BD7BD3}"/>
          </ac:spMkLst>
        </pc:spChg>
        <pc:spChg chg="mod">
          <ac:chgData name="Louis Henderson" userId="cf3b0dec-cd42-4b8e-b4f6-7943b438188d" providerId="ADAL" clId="{EDB1EABF-46E8-4196-8675-FF722445D7ED}" dt="2024-06-10T07:06:08.590" v="7565" actId="20577"/>
          <ac:spMkLst>
            <pc:docMk/>
            <pc:sldMk cId="2435777612" sldId="344"/>
            <ac:spMk id="3" creationId="{0157071C-8456-A23B-EFA9-A727021DCD9D}"/>
          </ac:spMkLst>
        </pc:spChg>
      </pc:sldChg>
      <pc:sldChg chg="add modAnim">
        <pc:chgData name="Louis Henderson" userId="cf3b0dec-cd42-4b8e-b4f6-7943b438188d" providerId="ADAL" clId="{EDB1EABF-46E8-4196-8675-FF722445D7ED}" dt="2024-06-10T07:03:10.662" v="7562"/>
        <pc:sldMkLst>
          <pc:docMk/>
          <pc:sldMk cId="2619917674" sldId="345"/>
        </pc:sldMkLst>
      </pc:sldChg>
      <pc:sldChg chg="modSp add mod">
        <pc:chgData name="Louis Henderson" userId="cf3b0dec-cd42-4b8e-b4f6-7943b438188d" providerId="ADAL" clId="{EDB1EABF-46E8-4196-8675-FF722445D7ED}" dt="2024-06-09T20:10:44.496" v="4942" actId="20577"/>
        <pc:sldMkLst>
          <pc:docMk/>
          <pc:sldMk cId="3287513181" sldId="346"/>
        </pc:sldMkLst>
        <pc:spChg chg="mod">
          <ac:chgData name="Louis Henderson" userId="cf3b0dec-cd42-4b8e-b4f6-7943b438188d" providerId="ADAL" clId="{EDB1EABF-46E8-4196-8675-FF722445D7ED}" dt="2024-06-09T20:10:44.496" v="4942" actId="20577"/>
          <ac:spMkLst>
            <pc:docMk/>
            <pc:sldMk cId="3287513181" sldId="346"/>
            <ac:spMk id="3" creationId="{0157071C-8456-A23B-EFA9-A727021DCD9D}"/>
          </ac:spMkLst>
        </pc:spChg>
      </pc:sldChg>
      <pc:sldChg chg="modSp add mod">
        <pc:chgData name="Louis Henderson" userId="cf3b0dec-cd42-4b8e-b4f6-7943b438188d" providerId="ADAL" clId="{EDB1EABF-46E8-4196-8675-FF722445D7ED}" dt="2024-06-10T06:58:03.837" v="7546" actId="20577"/>
        <pc:sldMkLst>
          <pc:docMk/>
          <pc:sldMk cId="4016857282" sldId="347"/>
        </pc:sldMkLst>
        <pc:spChg chg="mod">
          <ac:chgData name="Louis Henderson" userId="cf3b0dec-cd42-4b8e-b4f6-7943b438188d" providerId="ADAL" clId="{EDB1EABF-46E8-4196-8675-FF722445D7ED}" dt="2024-06-10T06:58:03.837" v="7546" actId="20577"/>
          <ac:spMkLst>
            <pc:docMk/>
            <pc:sldMk cId="4016857282" sldId="347"/>
            <ac:spMk id="3" creationId="{0157071C-8456-A23B-EFA9-A727021DCD9D}"/>
          </ac:spMkLst>
        </pc:spChg>
      </pc:sldChg>
      <pc:sldChg chg="modSp add mod">
        <pc:chgData name="Louis Henderson" userId="cf3b0dec-cd42-4b8e-b4f6-7943b438188d" providerId="ADAL" clId="{EDB1EABF-46E8-4196-8675-FF722445D7ED}" dt="2024-06-10T07:01:47.328" v="7561" actId="20577"/>
        <pc:sldMkLst>
          <pc:docMk/>
          <pc:sldMk cId="1800450198" sldId="348"/>
        </pc:sldMkLst>
        <pc:spChg chg="mod">
          <ac:chgData name="Louis Henderson" userId="cf3b0dec-cd42-4b8e-b4f6-7943b438188d" providerId="ADAL" clId="{EDB1EABF-46E8-4196-8675-FF722445D7ED}" dt="2024-06-10T07:01:47.328" v="7561" actId="20577"/>
          <ac:spMkLst>
            <pc:docMk/>
            <pc:sldMk cId="1800450198" sldId="348"/>
            <ac:spMk id="3" creationId="{0157071C-8456-A23B-EFA9-A727021DCD9D}"/>
          </ac:spMkLst>
        </pc:spChg>
      </pc:sldChg>
      <pc:sldChg chg="modSp add mod ord">
        <pc:chgData name="Louis Henderson" userId="cf3b0dec-cd42-4b8e-b4f6-7943b438188d" providerId="ADAL" clId="{EDB1EABF-46E8-4196-8675-FF722445D7ED}" dt="2024-06-09T22:12:47.679" v="7071" actId="20577"/>
        <pc:sldMkLst>
          <pc:docMk/>
          <pc:sldMk cId="1711365189" sldId="349"/>
        </pc:sldMkLst>
        <pc:spChg chg="mod">
          <ac:chgData name="Louis Henderson" userId="cf3b0dec-cd42-4b8e-b4f6-7943b438188d" providerId="ADAL" clId="{EDB1EABF-46E8-4196-8675-FF722445D7ED}" dt="2024-06-09T22:12:47.679" v="7071" actId="20577"/>
          <ac:spMkLst>
            <pc:docMk/>
            <pc:sldMk cId="1711365189" sldId="349"/>
            <ac:spMk id="3" creationId="{0157071C-8456-A23B-EFA9-A727021DCD9D}"/>
          </ac:spMkLst>
        </pc:spChg>
      </pc:sldChg>
      <pc:sldChg chg="modSp add mod">
        <pc:chgData name="Louis Henderson" userId="cf3b0dec-cd42-4b8e-b4f6-7943b438188d" providerId="ADAL" clId="{EDB1EABF-46E8-4196-8675-FF722445D7ED}" dt="2024-06-10T07:08:19.678" v="7651" actId="20577"/>
        <pc:sldMkLst>
          <pc:docMk/>
          <pc:sldMk cId="2589279677" sldId="350"/>
        </pc:sldMkLst>
        <pc:spChg chg="mod">
          <ac:chgData name="Louis Henderson" userId="cf3b0dec-cd42-4b8e-b4f6-7943b438188d" providerId="ADAL" clId="{EDB1EABF-46E8-4196-8675-FF722445D7ED}" dt="2024-06-10T07:08:19.678" v="7651" actId="20577"/>
          <ac:spMkLst>
            <pc:docMk/>
            <pc:sldMk cId="2589279677" sldId="350"/>
            <ac:spMk id="3" creationId="{0157071C-8456-A23B-EFA9-A727021DCD9D}"/>
          </ac:spMkLst>
        </pc:spChg>
      </pc:sldChg>
      <pc:sldChg chg="addSp delSp modSp add mod">
        <pc:chgData name="Louis Henderson" userId="cf3b0dec-cd42-4b8e-b4f6-7943b438188d" providerId="ADAL" clId="{EDB1EABF-46E8-4196-8675-FF722445D7ED}" dt="2024-06-09T22:13:43.920" v="7074" actId="22"/>
        <pc:sldMkLst>
          <pc:docMk/>
          <pc:sldMk cId="3482284183" sldId="351"/>
        </pc:sldMkLst>
        <pc:spChg chg="del mod">
          <ac:chgData name="Louis Henderson" userId="cf3b0dec-cd42-4b8e-b4f6-7943b438188d" providerId="ADAL" clId="{EDB1EABF-46E8-4196-8675-FF722445D7ED}" dt="2024-06-09T22:13:43.920" v="7074" actId="22"/>
          <ac:spMkLst>
            <pc:docMk/>
            <pc:sldMk cId="3482284183" sldId="351"/>
            <ac:spMk id="3" creationId="{0157071C-8456-A23B-EFA9-A727021DCD9D}"/>
          </ac:spMkLst>
        </pc:spChg>
        <pc:picChg chg="add mod ord">
          <ac:chgData name="Louis Henderson" userId="cf3b0dec-cd42-4b8e-b4f6-7943b438188d" providerId="ADAL" clId="{EDB1EABF-46E8-4196-8675-FF722445D7ED}" dt="2024-06-09T22:13:43.920" v="7074" actId="22"/>
          <ac:picMkLst>
            <pc:docMk/>
            <pc:sldMk cId="3482284183" sldId="351"/>
            <ac:picMk id="6" creationId="{F7242D7F-C589-7430-05C4-30C3BF452D63}"/>
          </ac:picMkLst>
        </pc:picChg>
      </pc:sldChg>
      <pc:sldChg chg="modSp add mod ord">
        <pc:chgData name="Louis Henderson" userId="cf3b0dec-cd42-4b8e-b4f6-7943b438188d" providerId="ADAL" clId="{EDB1EABF-46E8-4196-8675-FF722445D7ED}" dt="2024-06-10T10:23:01.943" v="9942" actId="20577"/>
        <pc:sldMkLst>
          <pc:docMk/>
          <pc:sldMk cId="4100726986" sldId="352"/>
        </pc:sldMkLst>
        <pc:spChg chg="mod">
          <ac:chgData name="Louis Henderson" userId="cf3b0dec-cd42-4b8e-b4f6-7943b438188d" providerId="ADAL" clId="{EDB1EABF-46E8-4196-8675-FF722445D7ED}" dt="2024-06-10T10:23:01.943" v="9942" actId="20577"/>
          <ac:spMkLst>
            <pc:docMk/>
            <pc:sldMk cId="4100726986" sldId="352"/>
            <ac:spMk id="3" creationId="{0157071C-8456-A23B-EFA9-A727021DCD9D}"/>
          </ac:spMkLst>
        </pc:spChg>
      </pc:sldChg>
      <pc:sldChg chg="addSp delSp modSp add mod ord">
        <pc:chgData name="Louis Henderson" userId="cf3b0dec-cd42-4b8e-b4f6-7943b438188d" providerId="ADAL" clId="{EDB1EABF-46E8-4196-8675-FF722445D7ED}" dt="2024-06-10T07:09:57.025" v="7661" actId="14100"/>
        <pc:sldMkLst>
          <pc:docMk/>
          <pc:sldMk cId="134335936" sldId="353"/>
        </pc:sldMkLst>
        <pc:spChg chg="add del mod">
          <ac:chgData name="Louis Henderson" userId="cf3b0dec-cd42-4b8e-b4f6-7943b438188d" providerId="ADAL" clId="{EDB1EABF-46E8-4196-8675-FF722445D7ED}" dt="2024-06-09T22:19:27.738" v="7488" actId="22"/>
          <ac:spMkLst>
            <pc:docMk/>
            <pc:sldMk cId="134335936" sldId="353"/>
            <ac:spMk id="5" creationId="{82963B01-A7E1-8AFA-F951-B2DABB16891C}"/>
          </ac:spMkLst>
        </pc:spChg>
        <pc:picChg chg="del">
          <ac:chgData name="Louis Henderson" userId="cf3b0dec-cd42-4b8e-b4f6-7943b438188d" providerId="ADAL" clId="{EDB1EABF-46E8-4196-8675-FF722445D7ED}" dt="2024-06-09T22:19:26.105" v="7487" actId="478"/>
          <ac:picMkLst>
            <pc:docMk/>
            <pc:sldMk cId="134335936" sldId="353"/>
            <ac:picMk id="6" creationId="{F7242D7F-C589-7430-05C4-30C3BF452D63}"/>
          </ac:picMkLst>
        </pc:picChg>
        <pc:picChg chg="add mod ord modCrop">
          <ac:chgData name="Louis Henderson" userId="cf3b0dec-cd42-4b8e-b4f6-7943b438188d" providerId="ADAL" clId="{EDB1EABF-46E8-4196-8675-FF722445D7ED}" dt="2024-06-10T07:09:54.129" v="7660" actId="14100"/>
          <ac:picMkLst>
            <pc:docMk/>
            <pc:sldMk cId="134335936" sldId="353"/>
            <ac:picMk id="8" creationId="{DAD1B055-4E00-0247-F1BE-E1D3DED27171}"/>
          </ac:picMkLst>
        </pc:picChg>
        <pc:picChg chg="add mod modCrop">
          <ac:chgData name="Louis Henderson" userId="cf3b0dec-cd42-4b8e-b4f6-7943b438188d" providerId="ADAL" clId="{EDB1EABF-46E8-4196-8675-FF722445D7ED}" dt="2024-06-10T07:09:57.025" v="7661" actId="14100"/>
          <ac:picMkLst>
            <pc:docMk/>
            <pc:sldMk cId="134335936" sldId="353"/>
            <ac:picMk id="9" creationId="{99325934-59B4-B825-8EE8-43B6213CE9AE}"/>
          </ac:picMkLst>
        </pc:picChg>
        <pc:picChg chg="add mod">
          <ac:chgData name="Louis Henderson" userId="cf3b0dec-cd42-4b8e-b4f6-7943b438188d" providerId="ADAL" clId="{EDB1EABF-46E8-4196-8675-FF722445D7ED}" dt="2024-06-09T22:21:36.449" v="7524"/>
          <ac:picMkLst>
            <pc:docMk/>
            <pc:sldMk cId="134335936" sldId="353"/>
            <ac:picMk id="10" creationId="{65B4781E-25A6-1A9F-4F7F-480E7E7CCD2F}"/>
          </ac:picMkLst>
        </pc:picChg>
      </pc:sldChg>
      <pc:sldChg chg="addSp delSp modSp add mod ord">
        <pc:chgData name="Louis Henderson" userId="cf3b0dec-cd42-4b8e-b4f6-7943b438188d" providerId="ADAL" clId="{EDB1EABF-46E8-4196-8675-FF722445D7ED}" dt="2024-06-09T22:24:16.329" v="7544" actId="14100"/>
        <pc:sldMkLst>
          <pc:docMk/>
          <pc:sldMk cId="705685055" sldId="354"/>
        </pc:sldMkLst>
        <pc:spChg chg="add del mod">
          <ac:chgData name="Louis Henderson" userId="cf3b0dec-cd42-4b8e-b4f6-7943b438188d" providerId="ADAL" clId="{EDB1EABF-46E8-4196-8675-FF722445D7ED}" dt="2024-06-09T22:22:34.051" v="7531" actId="22"/>
          <ac:spMkLst>
            <pc:docMk/>
            <pc:sldMk cId="705685055" sldId="354"/>
            <ac:spMk id="5" creationId="{9F84B9F7-C9DB-5A90-8633-6FC23FF76880}"/>
          </ac:spMkLst>
        </pc:spChg>
        <pc:spChg chg="add del mod">
          <ac:chgData name="Louis Henderson" userId="cf3b0dec-cd42-4b8e-b4f6-7943b438188d" providerId="ADAL" clId="{EDB1EABF-46E8-4196-8675-FF722445D7ED}" dt="2024-06-09T22:23:47.193" v="7539" actId="478"/>
          <ac:spMkLst>
            <pc:docMk/>
            <pc:sldMk cId="705685055" sldId="354"/>
            <ac:spMk id="13" creationId="{E13B123A-E39D-3149-3EAF-0E5B6EAEA0E0}"/>
          </ac:spMkLst>
        </pc:spChg>
        <pc:spChg chg="add mod">
          <ac:chgData name="Louis Henderson" userId="cf3b0dec-cd42-4b8e-b4f6-7943b438188d" providerId="ADAL" clId="{EDB1EABF-46E8-4196-8675-FF722445D7ED}" dt="2024-06-09T22:24:16.329" v="7544" actId="14100"/>
          <ac:spMkLst>
            <pc:docMk/>
            <pc:sldMk cId="705685055" sldId="354"/>
            <ac:spMk id="14" creationId="{045080F8-6583-9935-A7D7-42559F8FB08A}"/>
          </ac:spMkLst>
        </pc:spChg>
        <pc:picChg chg="del">
          <ac:chgData name="Louis Henderson" userId="cf3b0dec-cd42-4b8e-b4f6-7943b438188d" providerId="ADAL" clId="{EDB1EABF-46E8-4196-8675-FF722445D7ED}" dt="2024-06-09T22:22:29.618" v="7528" actId="478"/>
          <ac:picMkLst>
            <pc:docMk/>
            <pc:sldMk cId="705685055" sldId="354"/>
            <ac:picMk id="6" creationId="{F7242D7F-C589-7430-05C4-30C3BF452D63}"/>
          </ac:picMkLst>
        </pc:picChg>
        <pc:picChg chg="add del">
          <ac:chgData name="Louis Henderson" userId="cf3b0dec-cd42-4b8e-b4f6-7943b438188d" providerId="ADAL" clId="{EDB1EABF-46E8-4196-8675-FF722445D7ED}" dt="2024-06-09T22:22:32.765" v="7530" actId="22"/>
          <ac:picMkLst>
            <pc:docMk/>
            <pc:sldMk cId="705685055" sldId="354"/>
            <ac:picMk id="8" creationId="{9720A061-2B33-49C9-A760-D8C201AB7A85}"/>
          </ac:picMkLst>
        </pc:picChg>
        <pc:picChg chg="add mod ord">
          <ac:chgData name="Louis Henderson" userId="cf3b0dec-cd42-4b8e-b4f6-7943b438188d" providerId="ADAL" clId="{EDB1EABF-46E8-4196-8675-FF722445D7ED}" dt="2024-06-09T22:22:39.897" v="7532" actId="1076"/>
          <ac:picMkLst>
            <pc:docMk/>
            <pc:sldMk cId="705685055" sldId="354"/>
            <ac:picMk id="10" creationId="{6DB265BA-0CAD-FA0F-D612-AFC56CF2B138}"/>
          </ac:picMkLst>
        </pc:picChg>
        <pc:picChg chg="add mod">
          <ac:chgData name="Louis Henderson" userId="cf3b0dec-cd42-4b8e-b4f6-7943b438188d" providerId="ADAL" clId="{EDB1EABF-46E8-4196-8675-FF722445D7ED}" dt="2024-06-09T22:23:14.141" v="7535" actId="1076"/>
          <ac:picMkLst>
            <pc:docMk/>
            <pc:sldMk cId="705685055" sldId="354"/>
            <ac:picMk id="12" creationId="{5B5428F8-91B0-3A45-0851-04AB2AE4BFEA}"/>
          </ac:picMkLst>
        </pc:picChg>
      </pc:sldChg>
      <pc:sldChg chg="add">
        <pc:chgData name="Louis Henderson" userId="cf3b0dec-cd42-4b8e-b4f6-7943b438188d" providerId="ADAL" clId="{EDB1EABF-46E8-4196-8675-FF722445D7ED}" dt="2024-06-10T07:11:16.595" v="7665"/>
        <pc:sldMkLst>
          <pc:docMk/>
          <pc:sldMk cId="2026255854" sldId="355"/>
        </pc:sldMkLst>
      </pc:sldChg>
      <pc:sldChg chg="addSp delSp modSp add mod ord">
        <pc:chgData name="Louis Henderson" userId="cf3b0dec-cd42-4b8e-b4f6-7943b438188d" providerId="ADAL" clId="{EDB1EABF-46E8-4196-8675-FF722445D7ED}" dt="2024-06-10T07:36:46.623" v="7765" actId="20577"/>
        <pc:sldMkLst>
          <pc:docMk/>
          <pc:sldMk cId="2054280666" sldId="356"/>
        </pc:sldMkLst>
        <pc:spChg chg="mod">
          <ac:chgData name="Louis Henderson" userId="cf3b0dec-cd42-4b8e-b4f6-7943b438188d" providerId="ADAL" clId="{EDB1EABF-46E8-4196-8675-FF722445D7ED}" dt="2024-06-10T07:36:07.977" v="7749" actId="20577"/>
          <ac:spMkLst>
            <pc:docMk/>
            <pc:sldMk cId="2054280666" sldId="356"/>
            <ac:spMk id="2" creationId="{89CDDFA3-9340-4A09-0153-4B6857BD7BD3}"/>
          </ac:spMkLst>
        </pc:spChg>
        <pc:spChg chg="del mod">
          <ac:chgData name="Louis Henderson" userId="cf3b0dec-cd42-4b8e-b4f6-7943b438188d" providerId="ADAL" clId="{EDB1EABF-46E8-4196-8675-FF722445D7ED}" dt="2024-06-10T07:35:48.226" v="7722" actId="22"/>
          <ac:spMkLst>
            <pc:docMk/>
            <pc:sldMk cId="2054280666" sldId="356"/>
            <ac:spMk id="3" creationId="{0157071C-8456-A23B-EFA9-A727021DCD9D}"/>
          </ac:spMkLst>
        </pc:spChg>
        <pc:spChg chg="add mod">
          <ac:chgData name="Louis Henderson" userId="cf3b0dec-cd42-4b8e-b4f6-7943b438188d" providerId="ADAL" clId="{EDB1EABF-46E8-4196-8675-FF722445D7ED}" dt="2024-06-10T07:36:46.623" v="7765" actId="20577"/>
          <ac:spMkLst>
            <pc:docMk/>
            <pc:sldMk cId="2054280666" sldId="356"/>
            <ac:spMk id="9" creationId="{2194FF66-C01F-A758-0E00-7C0DA4110E6A}"/>
          </ac:spMkLst>
        </pc:spChg>
        <pc:picChg chg="add del">
          <ac:chgData name="Louis Henderson" userId="cf3b0dec-cd42-4b8e-b4f6-7943b438188d" providerId="ADAL" clId="{EDB1EABF-46E8-4196-8675-FF722445D7ED}" dt="2024-06-10T07:35:44.837" v="7720" actId="22"/>
          <ac:picMkLst>
            <pc:docMk/>
            <pc:sldMk cId="2054280666" sldId="356"/>
            <ac:picMk id="6" creationId="{91C28E78-A12B-1038-3C93-6CA02B8FDAF3}"/>
          </ac:picMkLst>
        </pc:picChg>
        <pc:picChg chg="add mod ord">
          <ac:chgData name="Louis Henderson" userId="cf3b0dec-cd42-4b8e-b4f6-7943b438188d" providerId="ADAL" clId="{EDB1EABF-46E8-4196-8675-FF722445D7ED}" dt="2024-06-10T07:35:48.226" v="7722" actId="22"/>
          <ac:picMkLst>
            <pc:docMk/>
            <pc:sldMk cId="2054280666" sldId="356"/>
            <ac:picMk id="8" creationId="{70C5E184-3EC8-1F62-80EF-8AB3BA8194AC}"/>
          </ac:picMkLst>
        </pc:picChg>
      </pc:sldChg>
      <pc:sldChg chg="delSp add del mod delAnim">
        <pc:chgData name="Louis Henderson" userId="cf3b0dec-cd42-4b8e-b4f6-7943b438188d" providerId="ADAL" clId="{EDB1EABF-46E8-4196-8675-FF722445D7ED}" dt="2024-06-10T07:35:37.910" v="7717" actId="2696"/>
        <pc:sldMkLst>
          <pc:docMk/>
          <pc:sldMk cId="3783015188" sldId="356"/>
        </pc:sldMkLst>
        <pc:spChg chg="del">
          <ac:chgData name="Louis Henderson" userId="cf3b0dec-cd42-4b8e-b4f6-7943b438188d" providerId="ADAL" clId="{EDB1EABF-46E8-4196-8675-FF722445D7ED}" dt="2024-06-10T07:35:32.280" v="7716" actId="478"/>
          <ac:spMkLst>
            <pc:docMk/>
            <pc:sldMk cId="3783015188" sldId="356"/>
            <ac:spMk id="6" creationId="{A68F7DD4-2C9A-6DB1-1880-C4EB46D106C3}"/>
          </ac:spMkLst>
        </pc:spChg>
        <pc:picChg chg="del">
          <ac:chgData name="Louis Henderson" userId="cf3b0dec-cd42-4b8e-b4f6-7943b438188d" providerId="ADAL" clId="{EDB1EABF-46E8-4196-8675-FF722445D7ED}" dt="2024-06-10T07:35:29.405" v="7715" actId="478"/>
          <ac:picMkLst>
            <pc:docMk/>
            <pc:sldMk cId="3783015188" sldId="356"/>
            <ac:picMk id="3" creationId="{5F16014C-8963-F842-35D0-A07F3EC3183F}"/>
          </ac:picMkLst>
        </pc:picChg>
      </pc:sldChg>
      <pc:sldChg chg="add del">
        <pc:chgData name="Louis Henderson" userId="cf3b0dec-cd42-4b8e-b4f6-7943b438188d" providerId="ADAL" clId="{EDB1EABF-46E8-4196-8675-FF722445D7ED}" dt="2024-06-10T07:43:15.368" v="7767"/>
        <pc:sldMkLst>
          <pc:docMk/>
          <pc:sldMk cId="1008250354" sldId="357"/>
        </pc:sldMkLst>
      </pc:sldChg>
      <pc:sldChg chg="modSp add mod ord">
        <pc:chgData name="Louis Henderson" userId="cf3b0dec-cd42-4b8e-b4f6-7943b438188d" providerId="ADAL" clId="{EDB1EABF-46E8-4196-8675-FF722445D7ED}" dt="2024-06-10T10:24:09.800" v="9951" actId="20577"/>
        <pc:sldMkLst>
          <pc:docMk/>
          <pc:sldMk cId="2509280176" sldId="357"/>
        </pc:sldMkLst>
        <pc:spChg chg="mod">
          <ac:chgData name="Louis Henderson" userId="cf3b0dec-cd42-4b8e-b4f6-7943b438188d" providerId="ADAL" clId="{EDB1EABF-46E8-4196-8675-FF722445D7ED}" dt="2024-06-10T07:43:27.446" v="7792" actId="20577"/>
          <ac:spMkLst>
            <pc:docMk/>
            <pc:sldMk cId="2509280176" sldId="357"/>
            <ac:spMk id="2" creationId="{89CDDFA3-9340-4A09-0153-4B6857BD7BD3}"/>
          </ac:spMkLst>
        </pc:spChg>
        <pc:spChg chg="mod">
          <ac:chgData name="Louis Henderson" userId="cf3b0dec-cd42-4b8e-b4f6-7943b438188d" providerId="ADAL" clId="{EDB1EABF-46E8-4196-8675-FF722445D7ED}" dt="2024-06-10T10:24:09.800" v="9951" actId="20577"/>
          <ac:spMkLst>
            <pc:docMk/>
            <pc:sldMk cId="2509280176" sldId="357"/>
            <ac:spMk id="3" creationId="{0157071C-8456-A23B-EFA9-A727021DCD9D}"/>
          </ac:spMkLst>
        </pc:spChg>
      </pc:sldChg>
      <pc:sldChg chg="addSp delSp modSp add mod">
        <pc:chgData name="Louis Henderson" userId="cf3b0dec-cd42-4b8e-b4f6-7943b438188d" providerId="ADAL" clId="{EDB1EABF-46E8-4196-8675-FF722445D7ED}" dt="2024-06-10T08:23:44.391" v="7929"/>
        <pc:sldMkLst>
          <pc:docMk/>
          <pc:sldMk cId="3499792464" sldId="358"/>
        </pc:sldMkLst>
        <pc:spChg chg="del mod">
          <ac:chgData name="Louis Henderson" userId="cf3b0dec-cd42-4b8e-b4f6-7943b438188d" providerId="ADAL" clId="{EDB1EABF-46E8-4196-8675-FF722445D7ED}" dt="2024-06-10T08:23:31.536" v="7928" actId="22"/>
          <ac:spMkLst>
            <pc:docMk/>
            <pc:sldMk cId="3499792464" sldId="358"/>
            <ac:spMk id="3" creationId="{0157071C-8456-A23B-EFA9-A727021DCD9D}"/>
          </ac:spMkLst>
        </pc:spChg>
        <pc:spChg chg="add mod">
          <ac:chgData name="Louis Henderson" userId="cf3b0dec-cd42-4b8e-b4f6-7943b438188d" providerId="ADAL" clId="{EDB1EABF-46E8-4196-8675-FF722445D7ED}" dt="2024-06-10T08:23:44.391" v="7929"/>
          <ac:spMkLst>
            <pc:docMk/>
            <pc:sldMk cId="3499792464" sldId="358"/>
            <ac:spMk id="9" creationId="{58166543-1D80-6645-8D1F-91B2ACC9C6C2}"/>
          </ac:spMkLst>
        </pc:spChg>
        <pc:picChg chg="add del">
          <ac:chgData name="Louis Henderson" userId="cf3b0dec-cd42-4b8e-b4f6-7943b438188d" providerId="ADAL" clId="{EDB1EABF-46E8-4196-8675-FF722445D7ED}" dt="2024-06-10T08:23:27.140" v="7925" actId="22"/>
          <ac:picMkLst>
            <pc:docMk/>
            <pc:sldMk cId="3499792464" sldId="358"/>
            <ac:picMk id="6" creationId="{BA981041-BA29-8040-52E5-5079C99740A0}"/>
          </ac:picMkLst>
        </pc:picChg>
        <pc:picChg chg="add mod ord">
          <ac:chgData name="Louis Henderson" userId="cf3b0dec-cd42-4b8e-b4f6-7943b438188d" providerId="ADAL" clId="{EDB1EABF-46E8-4196-8675-FF722445D7ED}" dt="2024-06-10T08:23:31.536" v="7928" actId="22"/>
          <ac:picMkLst>
            <pc:docMk/>
            <pc:sldMk cId="3499792464" sldId="358"/>
            <ac:picMk id="8" creationId="{137FE1D5-798C-3341-BE26-B0F24667A80C}"/>
          </ac:picMkLst>
        </pc:picChg>
      </pc:sldChg>
      <pc:sldChg chg="addSp delSp modSp add del mod ord delAnim modAnim">
        <pc:chgData name="Louis Henderson" userId="cf3b0dec-cd42-4b8e-b4f6-7943b438188d" providerId="ADAL" clId="{EDB1EABF-46E8-4196-8675-FF722445D7ED}" dt="2024-06-10T09:37:07.146" v="8114" actId="47"/>
        <pc:sldMkLst>
          <pc:docMk/>
          <pc:sldMk cId="1396932652" sldId="359"/>
        </pc:sldMkLst>
        <pc:spChg chg="add del mod">
          <ac:chgData name="Louis Henderson" userId="cf3b0dec-cd42-4b8e-b4f6-7943b438188d" providerId="ADAL" clId="{EDB1EABF-46E8-4196-8675-FF722445D7ED}" dt="2024-06-10T08:24:07.957" v="7932" actId="22"/>
          <ac:spMkLst>
            <pc:docMk/>
            <pc:sldMk cId="1396932652" sldId="359"/>
            <ac:spMk id="5" creationId="{07D493C2-21CC-8ED7-04F1-64AB409F199D}"/>
          </ac:spMkLst>
        </pc:spChg>
        <pc:spChg chg="mod">
          <ac:chgData name="Louis Henderson" userId="cf3b0dec-cd42-4b8e-b4f6-7943b438188d" providerId="ADAL" clId="{EDB1EABF-46E8-4196-8675-FF722445D7ED}" dt="2024-06-10T09:35:55.156" v="8099" actId="20577"/>
          <ac:spMkLst>
            <pc:docMk/>
            <pc:sldMk cId="1396932652" sldId="359"/>
            <ac:spMk id="9" creationId="{58166543-1D80-6645-8D1F-91B2ACC9C6C2}"/>
          </ac:spMkLst>
        </pc:spChg>
        <pc:spChg chg="add del mod">
          <ac:chgData name="Louis Henderson" userId="cf3b0dec-cd42-4b8e-b4f6-7943b438188d" providerId="ADAL" clId="{EDB1EABF-46E8-4196-8675-FF722445D7ED}" dt="2024-06-10T09:35:51.092" v="8097" actId="22"/>
          <ac:spMkLst>
            <pc:docMk/>
            <pc:sldMk cId="1396932652" sldId="359"/>
            <ac:spMk id="14" creationId="{C595B186-E81D-A32D-03D9-EA814A1AC9A1}"/>
          </ac:spMkLst>
        </pc:spChg>
        <pc:picChg chg="add del mod ord">
          <ac:chgData name="Louis Henderson" userId="cf3b0dec-cd42-4b8e-b4f6-7943b438188d" providerId="ADAL" clId="{EDB1EABF-46E8-4196-8675-FF722445D7ED}" dt="2024-06-10T09:35:33.368" v="8096" actId="478"/>
          <ac:picMkLst>
            <pc:docMk/>
            <pc:sldMk cId="1396932652" sldId="359"/>
            <ac:picMk id="7" creationId="{77D66E73-1BC5-E390-E18E-DF9F4A8D8264}"/>
          </ac:picMkLst>
        </pc:picChg>
        <pc:picChg chg="del">
          <ac:chgData name="Louis Henderson" userId="cf3b0dec-cd42-4b8e-b4f6-7943b438188d" providerId="ADAL" clId="{EDB1EABF-46E8-4196-8675-FF722445D7ED}" dt="2024-06-10T08:23:49.943" v="7931" actId="478"/>
          <ac:picMkLst>
            <pc:docMk/>
            <pc:sldMk cId="1396932652" sldId="359"/>
            <ac:picMk id="8" creationId="{137FE1D5-798C-3341-BE26-B0F24667A80C}"/>
          </ac:picMkLst>
        </pc:picChg>
        <pc:picChg chg="add mod ord">
          <ac:chgData name="Louis Henderson" userId="cf3b0dec-cd42-4b8e-b4f6-7943b438188d" providerId="ADAL" clId="{EDB1EABF-46E8-4196-8675-FF722445D7ED}" dt="2024-06-10T09:35:51.092" v="8097" actId="22"/>
          <ac:picMkLst>
            <pc:docMk/>
            <pc:sldMk cId="1396932652" sldId="359"/>
            <ac:picMk id="16" creationId="{938EBBC9-5F95-4F9B-CA3F-0C6D35A5D62A}"/>
          </ac:picMkLst>
        </pc:picChg>
        <pc:cxnChg chg="add del mod">
          <ac:chgData name="Louis Henderson" userId="cf3b0dec-cd42-4b8e-b4f6-7943b438188d" providerId="ADAL" clId="{EDB1EABF-46E8-4196-8675-FF722445D7ED}" dt="2024-06-10T09:35:33.368" v="8096" actId="478"/>
          <ac:cxnSpMkLst>
            <pc:docMk/>
            <pc:sldMk cId="1396932652" sldId="359"/>
            <ac:cxnSpMk id="11" creationId="{DC61BEA0-DD67-A1B5-2C1C-AD534A8BC10E}"/>
          </ac:cxnSpMkLst>
        </pc:cxnChg>
        <pc:cxnChg chg="add del mod">
          <ac:chgData name="Louis Henderson" userId="cf3b0dec-cd42-4b8e-b4f6-7943b438188d" providerId="ADAL" clId="{EDB1EABF-46E8-4196-8675-FF722445D7ED}" dt="2024-06-10T09:35:33.368" v="8096" actId="478"/>
          <ac:cxnSpMkLst>
            <pc:docMk/>
            <pc:sldMk cId="1396932652" sldId="359"/>
            <ac:cxnSpMk id="12" creationId="{141A86DD-E34F-D87E-386C-8A4AB6C850D2}"/>
          </ac:cxnSpMkLst>
        </pc:cxnChg>
      </pc:sldChg>
      <pc:sldChg chg="add">
        <pc:chgData name="Louis Henderson" userId="cf3b0dec-cd42-4b8e-b4f6-7943b438188d" providerId="ADAL" clId="{EDB1EABF-46E8-4196-8675-FF722445D7ED}" dt="2024-06-10T09:35:24.910" v="8095"/>
        <pc:sldMkLst>
          <pc:docMk/>
          <pc:sldMk cId="452907883" sldId="360"/>
        </pc:sldMkLst>
      </pc:sldChg>
      <pc:sldChg chg="modSp add mod ord">
        <pc:chgData name="Louis Henderson" userId="cf3b0dec-cd42-4b8e-b4f6-7943b438188d" providerId="ADAL" clId="{EDB1EABF-46E8-4196-8675-FF722445D7ED}" dt="2024-06-10T09:43:10.977" v="8684" actId="20577"/>
        <pc:sldMkLst>
          <pc:docMk/>
          <pc:sldMk cId="3498359677" sldId="361"/>
        </pc:sldMkLst>
        <pc:spChg chg="mod">
          <ac:chgData name="Louis Henderson" userId="cf3b0dec-cd42-4b8e-b4f6-7943b438188d" providerId="ADAL" clId="{EDB1EABF-46E8-4196-8675-FF722445D7ED}" dt="2024-06-10T09:38:06.072" v="8137" actId="20577"/>
          <ac:spMkLst>
            <pc:docMk/>
            <pc:sldMk cId="3498359677" sldId="361"/>
            <ac:spMk id="2" creationId="{89CDDFA3-9340-4A09-0153-4B6857BD7BD3}"/>
          </ac:spMkLst>
        </pc:spChg>
        <pc:spChg chg="mod">
          <ac:chgData name="Louis Henderson" userId="cf3b0dec-cd42-4b8e-b4f6-7943b438188d" providerId="ADAL" clId="{EDB1EABF-46E8-4196-8675-FF722445D7ED}" dt="2024-06-10T09:43:10.977" v="8684" actId="20577"/>
          <ac:spMkLst>
            <pc:docMk/>
            <pc:sldMk cId="3498359677" sldId="361"/>
            <ac:spMk id="3" creationId="{0157071C-8456-A23B-EFA9-A727021DCD9D}"/>
          </ac:spMkLst>
        </pc:spChg>
      </pc:sldChg>
      <pc:sldChg chg="modSp add mod ord">
        <pc:chgData name="Louis Henderson" userId="cf3b0dec-cd42-4b8e-b4f6-7943b438188d" providerId="ADAL" clId="{EDB1EABF-46E8-4196-8675-FF722445D7ED}" dt="2024-06-10T10:04:47.766" v="9157" actId="20577"/>
        <pc:sldMkLst>
          <pc:docMk/>
          <pc:sldMk cId="2406706750" sldId="362"/>
        </pc:sldMkLst>
        <pc:spChg chg="mod">
          <ac:chgData name="Louis Henderson" userId="cf3b0dec-cd42-4b8e-b4f6-7943b438188d" providerId="ADAL" clId="{EDB1EABF-46E8-4196-8675-FF722445D7ED}" dt="2024-06-10T09:48:34.635" v="8715" actId="20577"/>
          <ac:spMkLst>
            <pc:docMk/>
            <pc:sldMk cId="2406706750" sldId="362"/>
            <ac:spMk id="2" creationId="{89CDDFA3-9340-4A09-0153-4B6857BD7BD3}"/>
          </ac:spMkLst>
        </pc:spChg>
        <pc:spChg chg="mod">
          <ac:chgData name="Louis Henderson" userId="cf3b0dec-cd42-4b8e-b4f6-7943b438188d" providerId="ADAL" clId="{EDB1EABF-46E8-4196-8675-FF722445D7ED}" dt="2024-06-10T10:04:47.766" v="9157" actId="20577"/>
          <ac:spMkLst>
            <pc:docMk/>
            <pc:sldMk cId="2406706750" sldId="362"/>
            <ac:spMk id="3" creationId="{0157071C-8456-A23B-EFA9-A727021DCD9D}"/>
          </ac:spMkLst>
        </pc:spChg>
      </pc:sldChg>
      <pc:sldChg chg="delSp add del ord">
        <pc:chgData name="Louis Henderson" userId="cf3b0dec-cd42-4b8e-b4f6-7943b438188d" providerId="ADAL" clId="{EDB1EABF-46E8-4196-8675-FF722445D7ED}" dt="2024-06-10T10:03:50.401" v="9123" actId="47"/>
        <pc:sldMkLst>
          <pc:docMk/>
          <pc:sldMk cId="1646852078" sldId="363"/>
        </pc:sldMkLst>
        <pc:picChg chg="del">
          <ac:chgData name="Louis Henderson" userId="cf3b0dec-cd42-4b8e-b4f6-7943b438188d" providerId="ADAL" clId="{EDB1EABF-46E8-4196-8675-FF722445D7ED}" dt="2024-06-10T10:03:47.902" v="9122" actId="478"/>
          <ac:picMkLst>
            <pc:docMk/>
            <pc:sldMk cId="1646852078" sldId="363"/>
            <ac:picMk id="3" creationId="{5F16014C-8963-F842-35D0-A07F3EC3183F}"/>
          </ac:picMkLst>
        </pc:picChg>
      </pc:sldChg>
      <pc:sldChg chg="add del ord">
        <pc:chgData name="Louis Henderson" userId="cf3b0dec-cd42-4b8e-b4f6-7943b438188d" providerId="ADAL" clId="{EDB1EABF-46E8-4196-8675-FF722445D7ED}" dt="2024-06-10T09:50:22.487" v="8906" actId="47"/>
        <pc:sldMkLst>
          <pc:docMk/>
          <pc:sldMk cId="1700174507" sldId="364"/>
        </pc:sldMkLst>
      </pc:sldChg>
      <pc:sldChg chg="modSp add del mod ord">
        <pc:chgData name="Louis Henderson" userId="cf3b0dec-cd42-4b8e-b4f6-7943b438188d" providerId="ADAL" clId="{EDB1EABF-46E8-4196-8675-FF722445D7ED}" dt="2024-06-10T10:05:13.600" v="9180" actId="47"/>
        <pc:sldMkLst>
          <pc:docMk/>
          <pc:sldMk cId="3419487264" sldId="364"/>
        </pc:sldMkLst>
        <pc:spChg chg="mod">
          <ac:chgData name="Louis Henderson" userId="cf3b0dec-cd42-4b8e-b4f6-7943b438188d" providerId="ADAL" clId="{EDB1EABF-46E8-4196-8675-FF722445D7ED}" dt="2024-06-10T10:04:38.236" v="9150" actId="21"/>
          <ac:spMkLst>
            <pc:docMk/>
            <pc:sldMk cId="3419487264" sldId="364"/>
            <ac:spMk id="3" creationId="{0157071C-8456-A23B-EFA9-A727021DCD9D}"/>
          </ac:spMkLst>
        </pc:spChg>
      </pc:sldChg>
      <pc:sldChg chg="addSp delSp modSp add mod ord">
        <pc:chgData name="Louis Henderson" userId="cf3b0dec-cd42-4b8e-b4f6-7943b438188d" providerId="ADAL" clId="{EDB1EABF-46E8-4196-8675-FF722445D7ED}" dt="2024-06-10T10:05:03.181" v="9179" actId="20577"/>
        <pc:sldMkLst>
          <pc:docMk/>
          <pc:sldMk cId="1699952257" sldId="365"/>
        </pc:sldMkLst>
        <pc:spChg chg="mod">
          <ac:chgData name="Louis Henderson" userId="cf3b0dec-cd42-4b8e-b4f6-7943b438188d" providerId="ADAL" clId="{EDB1EABF-46E8-4196-8675-FF722445D7ED}" dt="2024-06-10T10:05:03.181" v="9179" actId="20577"/>
          <ac:spMkLst>
            <pc:docMk/>
            <pc:sldMk cId="1699952257" sldId="365"/>
            <ac:spMk id="2" creationId="{89CDDFA3-9340-4A09-0153-4B6857BD7BD3}"/>
          </ac:spMkLst>
        </pc:spChg>
        <pc:spChg chg="add del mod">
          <ac:chgData name="Louis Henderson" userId="cf3b0dec-cd42-4b8e-b4f6-7943b438188d" providerId="ADAL" clId="{EDB1EABF-46E8-4196-8675-FF722445D7ED}" dt="2024-06-10T10:03:57.082" v="9126" actId="22"/>
          <ac:spMkLst>
            <pc:docMk/>
            <pc:sldMk cId="1699952257" sldId="365"/>
            <ac:spMk id="5" creationId="{BE6E76D3-4D70-0690-62DB-55730D36CD99}"/>
          </ac:spMkLst>
        </pc:spChg>
        <pc:spChg chg="mod">
          <ac:chgData name="Louis Henderson" userId="cf3b0dec-cd42-4b8e-b4f6-7943b438188d" providerId="ADAL" clId="{EDB1EABF-46E8-4196-8675-FF722445D7ED}" dt="2024-06-10T10:04:31.548" v="9149" actId="14100"/>
          <ac:spMkLst>
            <pc:docMk/>
            <pc:sldMk cId="1699952257" sldId="365"/>
            <ac:spMk id="9" creationId="{58166543-1D80-6645-8D1F-91B2ACC9C6C2}"/>
          </ac:spMkLst>
        </pc:spChg>
        <pc:picChg chg="add mod ord">
          <ac:chgData name="Louis Henderson" userId="cf3b0dec-cd42-4b8e-b4f6-7943b438188d" providerId="ADAL" clId="{EDB1EABF-46E8-4196-8675-FF722445D7ED}" dt="2024-06-10T10:03:57.082" v="9126" actId="22"/>
          <ac:picMkLst>
            <pc:docMk/>
            <pc:sldMk cId="1699952257" sldId="365"/>
            <ac:picMk id="7" creationId="{67316CEA-8060-A50C-68B7-8E3123A76963}"/>
          </ac:picMkLst>
        </pc:picChg>
        <pc:picChg chg="del">
          <ac:chgData name="Louis Henderson" userId="cf3b0dec-cd42-4b8e-b4f6-7943b438188d" providerId="ADAL" clId="{EDB1EABF-46E8-4196-8675-FF722445D7ED}" dt="2024-06-10T10:03:56.039" v="9125" actId="478"/>
          <ac:picMkLst>
            <pc:docMk/>
            <pc:sldMk cId="1699952257" sldId="365"/>
            <ac:picMk id="8" creationId="{137FE1D5-798C-3341-BE26-B0F24667A80C}"/>
          </ac:picMkLst>
        </pc:picChg>
      </pc:sldChg>
      <pc:sldChg chg="addSp delSp modSp add mod">
        <pc:chgData name="Louis Henderson" userId="cf3b0dec-cd42-4b8e-b4f6-7943b438188d" providerId="ADAL" clId="{EDB1EABF-46E8-4196-8675-FF722445D7ED}" dt="2024-06-10T10:26:11.398" v="10050" actId="20577"/>
        <pc:sldMkLst>
          <pc:docMk/>
          <pc:sldMk cId="1582524677" sldId="366"/>
        </pc:sldMkLst>
        <pc:spChg chg="add mod">
          <ac:chgData name="Louis Henderson" userId="cf3b0dec-cd42-4b8e-b4f6-7943b438188d" providerId="ADAL" clId="{EDB1EABF-46E8-4196-8675-FF722445D7ED}" dt="2024-06-10T10:26:11.398" v="10050" actId="20577"/>
          <ac:spMkLst>
            <pc:docMk/>
            <pc:sldMk cId="1582524677" sldId="366"/>
            <ac:spMk id="5" creationId="{A3A44333-E701-0BB3-6065-28D17623E727}"/>
          </ac:spMkLst>
        </pc:spChg>
        <pc:spChg chg="del mod">
          <ac:chgData name="Louis Henderson" userId="cf3b0dec-cd42-4b8e-b4f6-7943b438188d" providerId="ADAL" clId="{EDB1EABF-46E8-4196-8675-FF722445D7ED}" dt="2024-06-10T10:05:20.773" v="9184" actId="478"/>
          <ac:spMkLst>
            <pc:docMk/>
            <pc:sldMk cId="1582524677" sldId="366"/>
            <ac:spMk id="9" creationId="{58166543-1D80-6645-8D1F-91B2ACC9C6C2}"/>
          </ac:spMkLst>
        </pc:spChg>
        <pc:picChg chg="del">
          <ac:chgData name="Louis Henderson" userId="cf3b0dec-cd42-4b8e-b4f6-7943b438188d" providerId="ADAL" clId="{EDB1EABF-46E8-4196-8675-FF722445D7ED}" dt="2024-06-10T10:05:17.414" v="9182" actId="478"/>
          <ac:picMkLst>
            <pc:docMk/>
            <pc:sldMk cId="1582524677" sldId="366"/>
            <ac:picMk id="7" creationId="{67316CEA-8060-A50C-68B7-8E3123A76963}"/>
          </ac:picMkLst>
        </pc:picChg>
      </pc:sldChg>
      <pc:sldChg chg="addSp delSp modSp add mod ord">
        <pc:chgData name="Louis Henderson" userId="cf3b0dec-cd42-4b8e-b4f6-7943b438188d" providerId="ADAL" clId="{EDB1EABF-46E8-4196-8675-FF722445D7ED}" dt="2024-06-10T10:11:00.567" v="9196" actId="22"/>
        <pc:sldMkLst>
          <pc:docMk/>
          <pc:sldMk cId="2563252236" sldId="367"/>
        </pc:sldMkLst>
        <pc:spChg chg="add del mod">
          <ac:chgData name="Louis Henderson" userId="cf3b0dec-cd42-4b8e-b4f6-7943b438188d" providerId="ADAL" clId="{EDB1EABF-46E8-4196-8675-FF722445D7ED}" dt="2024-06-10T10:11:00.567" v="9196" actId="22"/>
          <ac:spMkLst>
            <pc:docMk/>
            <pc:sldMk cId="2563252236" sldId="367"/>
            <ac:spMk id="5" creationId="{A25EE6B0-2044-3F77-6473-A122076231B1}"/>
          </ac:spMkLst>
        </pc:spChg>
        <pc:picChg chg="del">
          <ac:chgData name="Louis Henderson" userId="cf3b0dec-cd42-4b8e-b4f6-7943b438188d" providerId="ADAL" clId="{EDB1EABF-46E8-4196-8675-FF722445D7ED}" dt="2024-06-10T10:10:59.432" v="9195" actId="478"/>
          <ac:picMkLst>
            <pc:docMk/>
            <pc:sldMk cId="2563252236" sldId="367"/>
            <ac:picMk id="7" creationId="{67316CEA-8060-A50C-68B7-8E3123A76963}"/>
          </ac:picMkLst>
        </pc:picChg>
        <pc:picChg chg="add mod ord">
          <ac:chgData name="Louis Henderson" userId="cf3b0dec-cd42-4b8e-b4f6-7943b438188d" providerId="ADAL" clId="{EDB1EABF-46E8-4196-8675-FF722445D7ED}" dt="2024-06-10T10:11:00.567" v="9196" actId="22"/>
          <ac:picMkLst>
            <pc:docMk/>
            <pc:sldMk cId="2563252236" sldId="367"/>
            <ac:picMk id="8" creationId="{A7EF5433-319D-B335-E4F7-EF9FB70E11FE}"/>
          </ac:picMkLst>
        </pc:picChg>
      </pc:sldChg>
      <pc:sldChg chg="addSp delSp modSp add mod">
        <pc:chgData name="Louis Henderson" userId="cf3b0dec-cd42-4b8e-b4f6-7943b438188d" providerId="ADAL" clId="{EDB1EABF-46E8-4196-8675-FF722445D7ED}" dt="2024-06-10T10:11:57.123" v="9201" actId="22"/>
        <pc:sldMkLst>
          <pc:docMk/>
          <pc:sldMk cId="1345440667" sldId="368"/>
        </pc:sldMkLst>
        <pc:spChg chg="add del mod">
          <ac:chgData name="Louis Henderson" userId="cf3b0dec-cd42-4b8e-b4f6-7943b438188d" providerId="ADAL" clId="{EDB1EABF-46E8-4196-8675-FF722445D7ED}" dt="2024-06-10T10:11:57.123" v="9201" actId="22"/>
          <ac:spMkLst>
            <pc:docMk/>
            <pc:sldMk cId="1345440667" sldId="368"/>
            <ac:spMk id="5" creationId="{9AF8FE42-1052-1802-D47D-11CD1E2DDE09}"/>
          </ac:spMkLst>
        </pc:spChg>
        <pc:picChg chg="add del">
          <ac:chgData name="Louis Henderson" userId="cf3b0dec-cd42-4b8e-b4f6-7943b438188d" providerId="ADAL" clId="{EDB1EABF-46E8-4196-8675-FF722445D7ED}" dt="2024-06-10T10:11:55.553" v="9200" actId="22"/>
          <ac:picMkLst>
            <pc:docMk/>
            <pc:sldMk cId="1345440667" sldId="368"/>
            <ac:picMk id="7" creationId="{F50EC577-1482-2D5B-43C2-207966B42145}"/>
          </ac:picMkLst>
        </pc:picChg>
        <pc:picChg chg="del">
          <ac:chgData name="Louis Henderson" userId="cf3b0dec-cd42-4b8e-b4f6-7943b438188d" providerId="ADAL" clId="{EDB1EABF-46E8-4196-8675-FF722445D7ED}" dt="2024-06-10T10:11:53.144" v="9198" actId="478"/>
          <ac:picMkLst>
            <pc:docMk/>
            <pc:sldMk cId="1345440667" sldId="368"/>
            <ac:picMk id="8" creationId="{A7EF5433-319D-B335-E4F7-EF9FB70E11FE}"/>
          </ac:picMkLst>
        </pc:picChg>
        <pc:picChg chg="add mod ord">
          <ac:chgData name="Louis Henderson" userId="cf3b0dec-cd42-4b8e-b4f6-7943b438188d" providerId="ADAL" clId="{EDB1EABF-46E8-4196-8675-FF722445D7ED}" dt="2024-06-10T10:11:57.123" v="9201" actId="22"/>
          <ac:picMkLst>
            <pc:docMk/>
            <pc:sldMk cId="1345440667" sldId="368"/>
            <ac:picMk id="11" creationId="{4DEBA1C6-1009-DA79-FAD2-A883EAA6D033}"/>
          </ac:picMkLst>
        </pc:picChg>
      </pc:sldChg>
      <pc:sldChg chg="addSp delSp modSp add mod">
        <pc:chgData name="Louis Henderson" userId="cf3b0dec-cd42-4b8e-b4f6-7943b438188d" providerId="ADAL" clId="{EDB1EABF-46E8-4196-8675-FF722445D7ED}" dt="2024-06-10T10:14:19.135" v="9212" actId="1076"/>
        <pc:sldMkLst>
          <pc:docMk/>
          <pc:sldMk cId="1857552691" sldId="369"/>
        </pc:sldMkLst>
        <pc:spChg chg="del">
          <ac:chgData name="Louis Henderson" userId="cf3b0dec-cd42-4b8e-b4f6-7943b438188d" providerId="ADAL" clId="{EDB1EABF-46E8-4196-8675-FF722445D7ED}" dt="2024-06-10T10:14:05.987" v="9208" actId="478"/>
          <ac:spMkLst>
            <pc:docMk/>
            <pc:sldMk cId="1857552691" sldId="369"/>
            <ac:spMk id="2" creationId="{89CDDFA3-9340-4A09-0153-4B6857BD7BD3}"/>
          </ac:spMkLst>
        </pc:spChg>
        <pc:spChg chg="add del mod">
          <ac:chgData name="Louis Henderson" userId="cf3b0dec-cd42-4b8e-b4f6-7943b438188d" providerId="ADAL" clId="{EDB1EABF-46E8-4196-8675-FF722445D7ED}" dt="2024-06-10T10:13:50.792" v="9204" actId="22"/>
          <ac:spMkLst>
            <pc:docMk/>
            <pc:sldMk cId="1857552691" sldId="369"/>
            <ac:spMk id="5" creationId="{AB0B41FE-29A0-A7D3-D56A-24E000EF6B24}"/>
          </ac:spMkLst>
        </pc:spChg>
        <pc:spChg chg="add del mod">
          <ac:chgData name="Louis Henderson" userId="cf3b0dec-cd42-4b8e-b4f6-7943b438188d" providerId="ADAL" clId="{EDB1EABF-46E8-4196-8675-FF722445D7ED}" dt="2024-06-10T10:14:09.115" v="9209" actId="478"/>
          <ac:spMkLst>
            <pc:docMk/>
            <pc:sldMk cId="1857552691" sldId="369"/>
            <ac:spMk id="10" creationId="{9FEF485B-BE21-7752-F16F-D6DA8C41A392}"/>
          </ac:spMkLst>
        </pc:spChg>
        <pc:picChg chg="add mod ord">
          <ac:chgData name="Louis Henderson" userId="cf3b0dec-cd42-4b8e-b4f6-7943b438188d" providerId="ADAL" clId="{EDB1EABF-46E8-4196-8675-FF722445D7ED}" dt="2024-06-10T10:14:19.135" v="9212" actId="1076"/>
          <ac:picMkLst>
            <pc:docMk/>
            <pc:sldMk cId="1857552691" sldId="369"/>
            <ac:picMk id="7" creationId="{D760A7B8-8CD2-100D-B6D0-5194CE397ED1}"/>
          </ac:picMkLst>
        </pc:picChg>
        <pc:picChg chg="del">
          <ac:chgData name="Louis Henderson" userId="cf3b0dec-cd42-4b8e-b4f6-7943b438188d" providerId="ADAL" clId="{EDB1EABF-46E8-4196-8675-FF722445D7ED}" dt="2024-06-10T10:13:49.397" v="9203" actId="478"/>
          <ac:picMkLst>
            <pc:docMk/>
            <pc:sldMk cId="1857552691" sldId="369"/>
            <ac:picMk id="11" creationId="{4DEBA1C6-1009-DA79-FAD2-A883EAA6D033}"/>
          </ac:picMkLst>
        </pc:picChg>
      </pc:sldChg>
      <pc:sldChg chg="modSp add mod ord">
        <pc:chgData name="Louis Henderson" userId="cf3b0dec-cd42-4b8e-b4f6-7943b438188d" providerId="ADAL" clId="{EDB1EABF-46E8-4196-8675-FF722445D7ED}" dt="2024-06-10T10:28:07.758" v="10073" actId="20577"/>
        <pc:sldMkLst>
          <pc:docMk/>
          <pc:sldMk cId="2610006941" sldId="370"/>
        </pc:sldMkLst>
        <pc:spChg chg="mod">
          <ac:chgData name="Louis Henderson" userId="cf3b0dec-cd42-4b8e-b4f6-7943b438188d" providerId="ADAL" clId="{EDB1EABF-46E8-4196-8675-FF722445D7ED}" dt="2024-06-10T10:28:07.758" v="10073" actId="20577"/>
          <ac:spMkLst>
            <pc:docMk/>
            <pc:sldMk cId="2610006941" sldId="370"/>
            <ac:spMk id="5" creationId="{A3A44333-E701-0BB3-6065-28D17623E727}"/>
          </ac:spMkLst>
        </pc:spChg>
      </pc:sldChg>
      <pc:sldChg chg="modSp add mod">
        <pc:chgData name="Louis Henderson" userId="cf3b0dec-cd42-4b8e-b4f6-7943b438188d" providerId="ADAL" clId="{EDB1EABF-46E8-4196-8675-FF722445D7ED}" dt="2024-06-10T10:20:48.012" v="9907" actId="20577"/>
        <pc:sldMkLst>
          <pc:docMk/>
          <pc:sldMk cId="707190945" sldId="371"/>
        </pc:sldMkLst>
        <pc:spChg chg="mod">
          <ac:chgData name="Louis Henderson" userId="cf3b0dec-cd42-4b8e-b4f6-7943b438188d" providerId="ADAL" clId="{EDB1EABF-46E8-4196-8675-FF722445D7ED}" dt="2024-06-10T10:20:48.012" v="9907" actId="20577"/>
          <ac:spMkLst>
            <pc:docMk/>
            <pc:sldMk cId="707190945" sldId="371"/>
            <ac:spMk id="5" creationId="{A3A44333-E701-0BB3-6065-28D17623E727}"/>
          </ac:spMkLst>
        </pc:spChg>
      </pc:sldChg>
    </pc:docChg>
  </pc:docChgLst>
  <pc:docChgLst>
    <pc:chgData name="Louis Henderson" userId="cf3b0dec-cd42-4b8e-b4f6-7943b438188d" providerId="ADAL" clId="{E131A5BB-B796-434D-816A-C18D39C4B945}"/>
    <pc:docChg chg="undo custSel addSld delSld modSld sldOrd">
      <pc:chgData name="Louis Henderson" userId="cf3b0dec-cd42-4b8e-b4f6-7943b438188d" providerId="ADAL" clId="{E131A5BB-B796-434D-816A-C18D39C4B945}" dt="2024-05-27T12:00:02.383" v="10285" actId="20577"/>
      <pc:docMkLst>
        <pc:docMk/>
      </pc:docMkLst>
      <pc:sldChg chg="modSp mod">
        <pc:chgData name="Louis Henderson" userId="cf3b0dec-cd42-4b8e-b4f6-7943b438188d" providerId="ADAL" clId="{E131A5BB-B796-434D-816A-C18D39C4B945}" dt="2024-05-24T13:19:50.162" v="226" actId="20577"/>
        <pc:sldMkLst>
          <pc:docMk/>
          <pc:sldMk cId="2382012974" sldId="256"/>
        </pc:sldMkLst>
        <pc:spChg chg="mod">
          <ac:chgData name="Louis Henderson" userId="cf3b0dec-cd42-4b8e-b4f6-7943b438188d" providerId="ADAL" clId="{E131A5BB-B796-434D-816A-C18D39C4B945}" dt="2024-05-24T13:19:50.162" v="226" actId="20577"/>
          <ac:spMkLst>
            <pc:docMk/>
            <pc:sldMk cId="2382012974" sldId="256"/>
            <ac:spMk id="3" creationId="{E38A2A68-FC1A-942A-46B1-BAADDDC48BB5}"/>
          </ac:spMkLst>
        </pc:spChg>
      </pc:sldChg>
      <pc:sldChg chg="del">
        <pc:chgData name="Louis Henderson" userId="cf3b0dec-cd42-4b8e-b4f6-7943b438188d" providerId="ADAL" clId="{E131A5BB-B796-434D-816A-C18D39C4B945}" dt="2024-05-03T13:22:55.855" v="40" actId="47"/>
        <pc:sldMkLst>
          <pc:docMk/>
          <pc:sldMk cId="2478644733" sldId="257"/>
        </pc:sldMkLst>
      </pc:sldChg>
      <pc:sldChg chg="del">
        <pc:chgData name="Louis Henderson" userId="cf3b0dec-cd42-4b8e-b4f6-7943b438188d" providerId="ADAL" clId="{E131A5BB-B796-434D-816A-C18D39C4B945}" dt="2024-05-03T13:22:55.855" v="40" actId="47"/>
        <pc:sldMkLst>
          <pc:docMk/>
          <pc:sldMk cId="3299474116" sldId="258"/>
        </pc:sldMkLst>
      </pc:sldChg>
      <pc:sldChg chg="addSp delSp modSp del mod ord">
        <pc:chgData name="Louis Henderson" userId="cf3b0dec-cd42-4b8e-b4f6-7943b438188d" providerId="ADAL" clId="{E131A5BB-B796-434D-816A-C18D39C4B945}" dt="2024-05-24T14:50:18.132" v="1388" actId="2696"/>
        <pc:sldMkLst>
          <pc:docMk/>
          <pc:sldMk cId="542085283" sldId="259"/>
        </pc:sldMkLst>
        <pc:spChg chg="mod">
          <ac:chgData name="Louis Henderson" userId="cf3b0dec-cd42-4b8e-b4f6-7943b438188d" providerId="ADAL" clId="{E131A5BB-B796-434D-816A-C18D39C4B945}" dt="2024-05-03T13:21:37.391" v="19" actId="20577"/>
          <ac:spMkLst>
            <pc:docMk/>
            <pc:sldMk cId="542085283" sldId="259"/>
            <ac:spMk id="2" creationId="{89CDDFA3-9340-4A09-0153-4B6857BD7BD3}"/>
          </ac:spMkLst>
        </pc:spChg>
        <pc:spChg chg="mod">
          <ac:chgData name="Louis Henderson" userId="cf3b0dec-cd42-4b8e-b4f6-7943b438188d" providerId="ADAL" clId="{E131A5BB-B796-434D-816A-C18D39C4B945}" dt="2024-05-03T13:22:48.613" v="39"/>
          <ac:spMkLst>
            <pc:docMk/>
            <pc:sldMk cId="542085283" sldId="259"/>
            <ac:spMk id="3" creationId="{0157071C-8456-A23B-EFA9-A727021DCD9D}"/>
          </ac:spMkLst>
        </pc:spChg>
        <pc:spChg chg="add del">
          <ac:chgData name="Louis Henderson" userId="cf3b0dec-cd42-4b8e-b4f6-7943b438188d" providerId="ADAL" clId="{E131A5BB-B796-434D-816A-C18D39C4B945}" dt="2024-05-03T13:21:53.362" v="22" actId="22"/>
          <ac:spMkLst>
            <pc:docMk/>
            <pc:sldMk cId="542085283" sldId="259"/>
            <ac:spMk id="7" creationId="{1E4D4C7E-F29C-8613-AC47-7C97209CAAB4}"/>
          </ac:spMkLst>
        </pc:spChg>
      </pc:sldChg>
      <pc:sldChg chg="addSp delSp modSp add mod ord">
        <pc:chgData name="Louis Henderson" userId="cf3b0dec-cd42-4b8e-b4f6-7943b438188d" providerId="ADAL" clId="{E131A5BB-B796-434D-816A-C18D39C4B945}" dt="2024-05-27T08:39:03.966" v="4229" actId="20577"/>
        <pc:sldMkLst>
          <pc:docMk/>
          <pc:sldMk cId="2750653471" sldId="259"/>
        </pc:sldMkLst>
        <pc:spChg chg="del mod">
          <ac:chgData name="Louis Henderson" userId="cf3b0dec-cd42-4b8e-b4f6-7943b438188d" providerId="ADAL" clId="{E131A5BB-B796-434D-816A-C18D39C4B945}" dt="2024-05-25T07:52:23.969" v="2298" actId="3680"/>
          <ac:spMkLst>
            <pc:docMk/>
            <pc:sldMk cId="2750653471" sldId="259"/>
            <ac:spMk id="3" creationId="{0157071C-8456-A23B-EFA9-A727021DCD9D}"/>
          </ac:spMkLst>
        </pc:spChg>
        <pc:graphicFrameChg chg="add mod ord modGraphic">
          <ac:chgData name="Louis Henderson" userId="cf3b0dec-cd42-4b8e-b4f6-7943b438188d" providerId="ADAL" clId="{E131A5BB-B796-434D-816A-C18D39C4B945}" dt="2024-05-27T08:39:03.966" v="4229" actId="20577"/>
          <ac:graphicFrameMkLst>
            <pc:docMk/>
            <pc:sldMk cId="2750653471" sldId="259"/>
            <ac:graphicFrameMk id="5" creationId="{139B7344-1670-DB40-1DD4-A21EE31BE9CC}"/>
          </ac:graphicFrameMkLst>
        </pc:graphicFrameChg>
      </pc:sldChg>
      <pc:sldChg chg="modSp add del mod ord">
        <pc:chgData name="Louis Henderson" userId="cf3b0dec-cd42-4b8e-b4f6-7943b438188d" providerId="ADAL" clId="{E131A5BB-B796-434D-816A-C18D39C4B945}" dt="2024-05-24T12:38:49.983" v="219" actId="47"/>
        <pc:sldMkLst>
          <pc:docMk/>
          <pc:sldMk cId="374286390" sldId="260"/>
        </pc:sldMkLst>
        <pc:spChg chg="mod">
          <ac:chgData name="Louis Henderson" userId="cf3b0dec-cd42-4b8e-b4f6-7943b438188d" providerId="ADAL" clId="{E131A5BB-B796-434D-816A-C18D39C4B945}" dt="2024-05-03T13:23:09.332" v="69" actId="20577"/>
          <ac:spMkLst>
            <pc:docMk/>
            <pc:sldMk cId="374286390" sldId="260"/>
            <ac:spMk id="2" creationId="{89CDDFA3-9340-4A09-0153-4B6857BD7BD3}"/>
          </ac:spMkLst>
        </pc:spChg>
        <pc:spChg chg="mod">
          <ac:chgData name="Louis Henderson" userId="cf3b0dec-cd42-4b8e-b4f6-7943b438188d" providerId="ADAL" clId="{E131A5BB-B796-434D-816A-C18D39C4B945}" dt="2024-05-03T13:23:13.132" v="70" actId="20577"/>
          <ac:spMkLst>
            <pc:docMk/>
            <pc:sldMk cId="374286390" sldId="260"/>
            <ac:spMk id="3" creationId="{0157071C-8456-A23B-EFA9-A727021DCD9D}"/>
          </ac:spMkLst>
        </pc:spChg>
      </pc:sldChg>
      <pc:sldChg chg="del">
        <pc:chgData name="Louis Henderson" userId="cf3b0dec-cd42-4b8e-b4f6-7943b438188d" providerId="ADAL" clId="{E131A5BB-B796-434D-816A-C18D39C4B945}" dt="2024-05-03T13:22:55.855" v="40" actId="47"/>
        <pc:sldMkLst>
          <pc:docMk/>
          <pc:sldMk cId="665044212" sldId="260"/>
        </pc:sldMkLst>
      </pc:sldChg>
      <pc:sldChg chg="del">
        <pc:chgData name="Louis Henderson" userId="cf3b0dec-cd42-4b8e-b4f6-7943b438188d" providerId="ADAL" clId="{E131A5BB-B796-434D-816A-C18D39C4B945}" dt="2024-05-03T13:22:55.855" v="40" actId="47"/>
        <pc:sldMkLst>
          <pc:docMk/>
          <pc:sldMk cId="236488593" sldId="261"/>
        </pc:sldMkLst>
      </pc:sldChg>
      <pc:sldChg chg="modSp add mod modAnim">
        <pc:chgData name="Louis Henderson" userId="cf3b0dec-cd42-4b8e-b4f6-7943b438188d" providerId="ADAL" clId="{E131A5BB-B796-434D-816A-C18D39C4B945}" dt="2024-05-24T14:48:30.148" v="1387" actId="1036"/>
        <pc:sldMkLst>
          <pc:docMk/>
          <pc:sldMk cId="3064266812" sldId="261"/>
        </pc:sldMkLst>
        <pc:spChg chg="mod">
          <ac:chgData name="Louis Henderson" userId="cf3b0dec-cd42-4b8e-b4f6-7943b438188d" providerId="ADAL" clId="{E131A5BB-B796-434D-816A-C18D39C4B945}" dt="2024-05-24T14:48:30.148" v="1387" actId="1036"/>
          <ac:spMkLst>
            <pc:docMk/>
            <pc:sldMk cId="3064266812" sldId="261"/>
            <ac:spMk id="2" creationId="{89CDDFA3-9340-4A09-0153-4B6857BD7BD3}"/>
          </ac:spMkLst>
        </pc:spChg>
        <pc:spChg chg="mod">
          <ac:chgData name="Louis Henderson" userId="cf3b0dec-cd42-4b8e-b4f6-7943b438188d" providerId="ADAL" clId="{E131A5BB-B796-434D-816A-C18D39C4B945}" dt="2024-05-24T14:47:52.418" v="1381" actId="20577"/>
          <ac:spMkLst>
            <pc:docMk/>
            <pc:sldMk cId="3064266812" sldId="261"/>
            <ac:spMk id="3" creationId="{0157071C-8456-A23B-EFA9-A727021DCD9D}"/>
          </ac:spMkLst>
        </pc:spChg>
      </pc:sldChg>
      <pc:sldChg chg="add del">
        <pc:chgData name="Louis Henderson" userId="cf3b0dec-cd42-4b8e-b4f6-7943b438188d" providerId="ADAL" clId="{E131A5BB-B796-434D-816A-C18D39C4B945}" dt="2024-05-24T12:38:49.983" v="219" actId="47"/>
        <pc:sldMkLst>
          <pc:docMk/>
          <pc:sldMk cId="382819688" sldId="262"/>
        </pc:sldMkLst>
      </pc:sldChg>
      <pc:sldChg chg="addSp delSp modSp add mod">
        <pc:chgData name="Louis Henderson" userId="cf3b0dec-cd42-4b8e-b4f6-7943b438188d" providerId="ADAL" clId="{E131A5BB-B796-434D-816A-C18D39C4B945}" dt="2024-05-24T15:24:46.870" v="1764" actId="20577"/>
        <pc:sldMkLst>
          <pc:docMk/>
          <pc:sldMk cId="920502693" sldId="262"/>
        </pc:sldMkLst>
        <pc:spChg chg="mod">
          <ac:chgData name="Louis Henderson" userId="cf3b0dec-cd42-4b8e-b4f6-7943b438188d" providerId="ADAL" clId="{E131A5BB-B796-434D-816A-C18D39C4B945}" dt="2024-05-24T14:41:49.342" v="1085" actId="20577"/>
          <ac:spMkLst>
            <pc:docMk/>
            <pc:sldMk cId="920502693" sldId="262"/>
            <ac:spMk id="2" creationId="{89CDDFA3-9340-4A09-0153-4B6857BD7BD3}"/>
          </ac:spMkLst>
        </pc:spChg>
        <pc:spChg chg="mod">
          <ac:chgData name="Louis Henderson" userId="cf3b0dec-cd42-4b8e-b4f6-7943b438188d" providerId="ADAL" clId="{E131A5BB-B796-434D-816A-C18D39C4B945}" dt="2024-05-24T15:24:46.870" v="1764" actId="20577"/>
          <ac:spMkLst>
            <pc:docMk/>
            <pc:sldMk cId="920502693" sldId="262"/>
            <ac:spMk id="3" creationId="{0157071C-8456-A23B-EFA9-A727021DCD9D}"/>
          </ac:spMkLst>
        </pc:spChg>
        <pc:graphicFrameChg chg="add del">
          <ac:chgData name="Louis Henderson" userId="cf3b0dec-cd42-4b8e-b4f6-7943b438188d" providerId="ADAL" clId="{E131A5BB-B796-434D-816A-C18D39C4B945}" dt="2024-05-24T14:44:57.515" v="1240" actId="3680"/>
          <ac:graphicFrameMkLst>
            <pc:docMk/>
            <pc:sldMk cId="920502693" sldId="262"/>
            <ac:graphicFrameMk id="5" creationId="{062018E7-97A2-6CF6-87A8-3FA268958587}"/>
          </ac:graphicFrameMkLst>
        </pc:graphicFrameChg>
        <pc:graphicFrameChg chg="add mod modGraphic">
          <ac:chgData name="Louis Henderson" userId="cf3b0dec-cd42-4b8e-b4f6-7943b438188d" providerId="ADAL" clId="{E131A5BB-B796-434D-816A-C18D39C4B945}" dt="2024-05-24T14:47:26.311" v="1358" actId="403"/>
          <ac:graphicFrameMkLst>
            <pc:docMk/>
            <pc:sldMk cId="920502693" sldId="262"/>
            <ac:graphicFrameMk id="6" creationId="{4CBBA402-16B9-FD74-5D2E-CBADCEA097CB}"/>
          </ac:graphicFrameMkLst>
        </pc:graphicFrameChg>
      </pc:sldChg>
      <pc:sldChg chg="del">
        <pc:chgData name="Louis Henderson" userId="cf3b0dec-cd42-4b8e-b4f6-7943b438188d" providerId="ADAL" clId="{E131A5BB-B796-434D-816A-C18D39C4B945}" dt="2024-05-03T13:22:55.855" v="40" actId="47"/>
        <pc:sldMkLst>
          <pc:docMk/>
          <pc:sldMk cId="4115944857" sldId="262"/>
        </pc:sldMkLst>
      </pc:sldChg>
      <pc:sldChg chg="del">
        <pc:chgData name="Louis Henderson" userId="cf3b0dec-cd42-4b8e-b4f6-7943b438188d" providerId="ADAL" clId="{E131A5BB-B796-434D-816A-C18D39C4B945}" dt="2024-05-03T13:22:55.855" v="40" actId="47"/>
        <pc:sldMkLst>
          <pc:docMk/>
          <pc:sldMk cId="175789221" sldId="263"/>
        </pc:sldMkLst>
      </pc:sldChg>
      <pc:sldChg chg="addSp delSp modSp add mod">
        <pc:chgData name="Louis Henderson" userId="cf3b0dec-cd42-4b8e-b4f6-7943b438188d" providerId="ADAL" clId="{E131A5BB-B796-434D-816A-C18D39C4B945}" dt="2024-05-27T07:01:21.204" v="3399" actId="1038"/>
        <pc:sldMkLst>
          <pc:docMk/>
          <pc:sldMk cId="2297146843" sldId="263"/>
        </pc:sldMkLst>
        <pc:spChg chg="mod">
          <ac:chgData name="Louis Henderson" userId="cf3b0dec-cd42-4b8e-b4f6-7943b438188d" providerId="ADAL" clId="{E131A5BB-B796-434D-816A-C18D39C4B945}" dt="2024-05-24T14:27:36.379" v="744" actId="20577"/>
          <ac:spMkLst>
            <pc:docMk/>
            <pc:sldMk cId="2297146843" sldId="263"/>
            <ac:spMk id="2" creationId="{89CDDFA3-9340-4A09-0153-4B6857BD7BD3}"/>
          </ac:spMkLst>
        </pc:spChg>
        <pc:spChg chg="del mod">
          <ac:chgData name="Louis Henderson" userId="cf3b0dec-cd42-4b8e-b4f6-7943b438188d" providerId="ADAL" clId="{E131A5BB-B796-434D-816A-C18D39C4B945}" dt="2024-05-24T13:22:25.706" v="310" actId="3680"/>
          <ac:spMkLst>
            <pc:docMk/>
            <pc:sldMk cId="2297146843" sldId="263"/>
            <ac:spMk id="3" creationId="{0157071C-8456-A23B-EFA9-A727021DCD9D}"/>
          </ac:spMkLst>
        </pc:spChg>
        <pc:spChg chg="add mod">
          <ac:chgData name="Louis Henderson" userId="cf3b0dec-cd42-4b8e-b4f6-7943b438188d" providerId="ADAL" clId="{E131A5BB-B796-434D-816A-C18D39C4B945}" dt="2024-05-27T07:00:56.402" v="3388" actId="1036"/>
          <ac:spMkLst>
            <pc:docMk/>
            <pc:sldMk cId="2297146843" sldId="263"/>
            <ac:spMk id="11" creationId="{4D56E60F-0B77-9D17-4978-D445593BDD76}"/>
          </ac:spMkLst>
        </pc:spChg>
        <pc:spChg chg="add mod">
          <ac:chgData name="Louis Henderson" userId="cf3b0dec-cd42-4b8e-b4f6-7943b438188d" providerId="ADAL" clId="{E131A5BB-B796-434D-816A-C18D39C4B945}" dt="2024-05-24T13:55:48.750" v="558"/>
          <ac:spMkLst>
            <pc:docMk/>
            <pc:sldMk cId="2297146843" sldId="263"/>
            <ac:spMk id="12" creationId="{6314447A-213C-FCBB-C02F-2F22984E3B5E}"/>
          </ac:spMkLst>
        </pc:spChg>
        <pc:spChg chg="add del mod">
          <ac:chgData name="Louis Henderson" userId="cf3b0dec-cd42-4b8e-b4f6-7943b438188d" providerId="ADAL" clId="{E131A5BB-B796-434D-816A-C18D39C4B945}" dt="2024-05-24T14:27:11.727" v="704"/>
          <ac:spMkLst>
            <pc:docMk/>
            <pc:sldMk cId="2297146843" sldId="263"/>
            <ac:spMk id="14" creationId="{634C82A8-91B2-77FE-ACD5-BA0B5E9E7760}"/>
          </ac:spMkLst>
        </pc:spChg>
        <pc:graphicFrameChg chg="add del mod ord modGraphic">
          <ac:chgData name="Louis Henderson" userId="cf3b0dec-cd42-4b8e-b4f6-7943b438188d" providerId="ADAL" clId="{E131A5BB-B796-434D-816A-C18D39C4B945}" dt="2024-05-24T14:27:10.048" v="703" actId="478"/>
          <ac:graphicFrameMkLst>
            <pc:docMk/>
            <pc:sldMk cId="2297146843" sldId="263"/>
            <ac:graphicFrameMk id="7" creationId="{D415462D-4025-0348-05D1-E7760D4B28BB}"/>
          </ac:graphicFrameMkLst>
        </pc:graphicFrameChg>
        <pc:graphicFrameChg chg="add del mod">
          <ac:chgData name="Louis Henderson" userId="cf3b0dec-cd42-4b8e-b4f6-7943b438188d" providerId="ADAL" clId="{E131A5BB-B796-434D-816A-C18D39C4B945}" dt="2024-05-24T14:27:10.048" v="703" actId="478"/>
          <ac:graphicFrameMkLst>
            <pc:docMk/>
            <pc:sldMk cId="2297146843" sldId="263"/>
            <ac:graphicFrameMk id="10" creationId="{E92D7959-006D-5D83-A93D-614C7E4A1E30}"/>
          </ac:graphicFrameMkLst>
        </pc:graphicFrameChg>
        <pc:picChg chg="add mod ord">
          <ac:chgData name="Louis Henderson" userId="cf3b0dec-cd42-4b8e-b4f6-7943b438188d" providerId="ADAL" clId="{E131A5BB-B796-434D-816A-C18D39C4B945}" dt="2024-05-27T07:01:21.204" v="3399" actId="1038"/>
          <ac:picMkLst>
            <pc:docMk/>
            <pc:sldMk cId="2297146843" sldId="263"/>
            <ac:picMk id="5" creationId="{B6F48D0E-0193-5ACB-42DF-7CA605BE8A48}"/>
          </ac:picMkLst>
        </pc:picChg>
        <pc:picChg chg="add mod">
          <ac:chgData name="Louis Henderson" userId="cf3b0dec-cd42-4b8e-b4f6-7943b438188d" providerId="ADAL" clId="{E131A5BB-B796-434D-816A-C18D39C4B945}" dt="2024-05-27T07:01:06.466" v="3390" actId="1076"/>
          <ac:picMkLst>
            <pc:docMk/>
            <pc:sldMk cId="2297146843" sldId="263"/>
            <ac:picMk id="16" creationId="{EF43F5AA-5FC7-2DE8-7C58-C989BE7015B2}"/>
          </ac:picMkLst>
        </pc:picChg>
      </pc:sldChg>
      <pc:sldChg chg="addSp delSp modSp add mod">
        <pc:chgData name="Louis Henderson" userId="cf3b0dec-cd42-4b8e-b4f6-7943b438188d" providerId="ADAL" clId="{E131A5BB-B796-434D-816A-C18D39C4B945}" dt="2024-05-24T14:02:16.171" v="632" actId="14100"/>
        <pc:sldMkLst>
          <pc:docMk/>
          <pc:sldMk cId="1205670477" sldId="264"/>
        </pc:sldMkLst>
        <pc:spChg chg="mod">
          <ac:chgData name="Louis Henderson" userId="cf3b0dec-cd42-4b8e-b4f6-7943b438188d" providerId="ADAL" clId="{E131A5BB-B796-434D-816A-C18D39C4B945}" dt="2024-05-24T13:55:56.824" v="571" actId="20577"/>
          <ac:spMkLst>
            <pc:docMk/>
            <pc:sldMk cId="1205670477" sldId="264"/>
            <ac:spMk id="2" creationId="{89CDDFA3-9340-4A09-0153-4B6857BD7BD3}"/>
          </ac:spMkLst>
        </pc:spChg>
        <pc:spChg chg="add del mod">
          <ac:chgData name="Louis Henderson" userId="cf3b0dec-cd42-4b8e-b4f6-7943b438188d" providerId="ADAL" clId="{E131A5BB-B796-434D-816A-C18D39C4B945}" dt="2024-05-24T14:01:24.764" v="573"/>
          <ac:spMkLst>
            <pc:docMk/>
            <pc:sldMk cId="1205670477" sldId="264"/>
            <ac:spMk id="5" creationId="{F3F10EC5-3DAB-5188-7024-3031FD4F86BF}"/>
          </ac:spMkLst>
        </pc:spChg>
        <pc:spChg chg="mod">
          <ac:chgData name="Louis Henderson" userId="cf3b0dec-cd42-4b8e-b4f6-7943b438188d" providerId="ADAL" clId="{E131A5BB-B796-434D-816A-C18D39C4B945}" dt="2024-05-24T14:02:16.171" v="632" actId="14100"/>
          <ac:spMkLst>
            <pc:docMk/>
            <pc:sldMk cId="1205670477" sldId="264"/>
            <ac:spMk id="11" creationId="{4D56E60F-0B77-9D17-4978-D445593BDD76}"/>
          </ac:spMkLst>
        </pc:spChg>
        <pc:graphicFrameChg chg="del">
          <ac:chgData name="Louis Henderson" userId="cf3b0dec-cd42-4b8e-b4f6-7943b438188d" providerId="ADAL" clId="{E131A5BB-B796-434D-816A-C18D39C4B945}" dt="2024-05-24T14:01:23.351" v="572" actId="478"/>
          <ac:graphicFrameMkLst>
            <pc:docMk/>
            <pc:sldMk cId="1205670477" sldId="264"/>
            <ac:graphicFrameMk id="7" creationId="{D415462D-4025-0348-05D1-E7760D4B28BB}"/>
          </ac:graphicFrameMkLst>
        </pc:graphicFrameChg>
        <pc:graphicFrameChg chg="del">
          <ac:chgData name="Louis Henderson" userId="cf3b0dec-cd42-4b8e-b4f6-7943b438188d" providerId="ADAL" clId="{E131A5BB-B796-434D-816A-C18D39C4B945}" dt="2024-05-24T14:01:23.351" v="572" actId="478"/>
          <ac:graphicFrameMkLst>
            <pc:docMk/>
            <pc:sldMk cId="1205670477" sldId="264"/>
            <ac:graphicFrameMk id="10" creationId="{E92D7959-006D-5D83-A93D-614C7E4A1E30}"/>
          </ac:graphicFrameMkLst>
        </pc:graphicFrameChg>
        <pc:picChg chg="add mod">
          <ac:chgData name="Louis Henderson" userId="cf3b0dec-cd42-4b8e-b4f6-7943b438188d" providerId="ADAL" clId="{E131A5BB-B796-434D-816A-C18D39C4B945}" dt="2024-05-24T14:01:26.499" v="575" actId="962"/>
          <ac:picMkLst>
            <pc:docMk/>
            <pc:sldMk cId="1205670477" sldId="264"/>
            <ac:picMk id="8" creationId="{5A55FDB2-D62F-D102-7200-1CC7361B825D}"/>
          </ac:picMkLst>
        </pc:picChg>
      </pc:sldChg>
      <pc:sldChg chg="addSp delSp modSp add mod">
        <pc:chgData name="Louis Henderson" userId="cf3b0dec-cd42-4b8e-b4f6-7943b438188d" providerId="ADAL" clId="{E131A5BB-B796-434D-816A-C18D39C4B945}" dt="2024-05-24T14:09:25.893" v="672"/>
        <pc:sldMkLst>
          <pc:docMk/>
          <pc:sldMk cId="2099434370" sldId="265"/>
        </pc:sldMkLst>
        <pc:spChg chg="mod">
          <ac:chgData name="Louis Henderson" userId="cf3b0dec-cd42-4b8e-b4f6-7943b438188d" providerId="ADAL" clId="{E131A5BB-B796-434D-816A-C18D39C4B945}" dt="2024-05-24T14:09:06.424" v="663" actId="20577"/>
          <ac:spMkLst>
            <pc:docMk/>
            <pc:sldMk cId="2099434370" sldId="265"/>
            <ac:spMk id="2" creationId="{89CDDFA3-9340-4A09-0153-4B6857BD7BD3}"/>
          </ac:spMkLst>
        </pc:spChg>
        <pc:spChg chg="add del mod">
          <ac:chgData name="Louis Henderson" userId="cf3b0dec-cd42-4b8e-b4f6-7943b438188d" providerId="ADAL" clId="{E131A5BB-B796-434D-816A-C18D39C4B945}" dt="2024-05-24T14:09:25.893" v="672"/>
          <ac:spMkLst>
            <pc:docMk/>
            <pc:sldMk cId="2099434370" sldId="265"/>
            <ac:spMk id="7" creationId="{F6D54C22-60F5-A19D-A580-8869252AFF57}"/>
          </ac:spMkLst>
        </pc:spChg>
        <pc:picChg chg="add del mod modCrop">
          <ac:chgData name="Louis Henderson" userId="cf3b0dec-cd42-4b8e-b4f6-7943b438188d" providerId="ADAL" clId="{E131A5BB-B796-434D-816A-C18D39C4B945}" dt="2024-05-24T14:09:20.792" v="668" actId="21"/>
          <ac:picMkLst>
            <pc:docMk/>
            <pc:sldMk cId="2099434370" sldId="265"/>
            <ac:picMk id="5" creationId="{CDBE6FAB-FCE6-97C8-73A8-10E6929A57E8}"/>
          </ac:picMkLst>
        </pc:picChg>
        <pc:picChg chg="del">
          <ac:chgData name="Louis Henderson" userId="cf3b0dec-cd42-4b8e-b4f6-7943b438188d" providerId="ADAL" clId="{E131A5BB-B796-434D-816A-C18D39C4B945}" dt="2024-05-24T14:09:22.538" v="669" actId="478"/>
          <ac:picMkLst>
            <pc:docMk/>
            <pc:sldMk cId="2099434370" sldId="265"/>
            <ac:picMk id="8" creationId="{5A55FDB2-D62F-D102-7200-1CC7361B825D}"/>
          </ac:picMkLst>
        </pc:picChg>
        <pc:picChg chg="add del mod">
          <ac:chgData name="Louis Henderson" userId="cf3b0dec-cd42-4b8e-b4f6-7943b438188d" providerId="ADAL" clId="{E131A5BB-B796-434D-816A-C18D39C4B945}" dt="2024-05-24T14:09:24.524" v="671" actId="478"/>
          <ac:picMkLst>
            <pc:docMk/>
            <pc:sldMk cId="2099434370" sldId="265"/>
            <ac:picMk id="9" creationId="{CDBE6FAB-FCE6-97C8-73A8-10E6929A57E8}"/>
          </ac:picMkLst>
        </pc:picChg>
        <pc:picChg chg="add mod">
          <ac:chgData name="Louis Henderson" userId="cf3b0dec-cd42-4b8e-b4f6-7943b438188d" providerId="ADAL" clId="{E131A5BB-B796-434D-816A-C18D39C4B945}" dt="2024-05-24T14:09:25.893" v="672"/>
          <ac:picMkLst>
            <pc:docMk/>
            <pc:sldMk cId="2099434370" sldId="265"/>
            <ac:picMk id="10" creationId="{A2069414-4215-952D-40D8-69DCFBC7B94B}"/>
          </ac:picMkLst>
        </pc:picChg>
      </pc:sldChg>
      <pc:sldChg chg="addSp delSp modSp add mod">
        <pc:chgData name="Louis Henderson" userId="cf3b0dec-cd42-4b8e-b4f6-7943b438188d" providerId="ADAL" clId="{E131A5BB-B796-434D-816A-C18D39C4B945}" dt="2024-05-24T14:11:03.715" v="676" actId="478"/>
        <pc:sldMkLst>
          <pc:docMk/>
          <pc:sldMk cId="3947421863" sldId="272"/>
        </pc:sldMkLst>
        <pc:spChg chg="del">
          <ac:chgData name="Louis Henderson" userId="cf3b0dec-cd42-4b8e-b4f6-7943b438188d" providerId="ADAL" clId="{E131A5BB-B796-434D-816A-C18D39C4B945}" dt="2024-05-24T14:10:59.034" v="674" actId="478"/>
          <ac:spMkLst>
            <pc:docMk/>
            <pc:sldMk cId="3947421863" sldId="272"/>
            <ac:spMk id="3" creationId="{9D50FBD5-67F4-F978-8C04-25AF11F1231F}"/>
          </ac:spMkLst>
        </pc:spChg>
        <pc:spChg chg="add del mod">
          <ac:chgData name="Louis Henderson" userId="cf3b0dec-cd42-4b8e-b4f6-7943b438188d" providerId="ADAL" clId="{E131A5BB-B796-434D-816A-C18D39C4B945}" dt="2024-05-24T14:11:03.715" v="676" actId="478"/>
          <ac:spMkLst>
            <pc:docMk/>
            <pc:sldMk cId="3947421863" sldId="272"/>
            <ac:spMk id="4" creationId="{38CE7A25-88D2-BE2B-A0BE-3A6118029B4E}"/>
          </ac:spMkLst>
        </pc:spChg>
        <pc:spChg chg="del">
          <ac:chgData name="Louis Henderson" userId="cf3b0dec-cd42-4b8e-b4f6-7943b438188d" providerId="ADAL" clId="{E131A5BB-B796-434D-816A-C18D39C4B945}" dt="2024-05-24T14:10:59.034" v="674" actId="478"/>
          <ac:spMkLst>
            <pc:docMk/>
            <pc:sldMk cId="3947421863" sldId="272"/>
            <ac:spMk id="5" creationId="{B3D7510C-8647-BF55-FD8D-091A9604DD71}"/>
          </ac:spMkLst>
        </pc:spChg>
        <pc:spChg chg="add del mod">
          <ac:chgData name="Louis Henderson" userId="cf3b0dec-cd42-4b8e-b4f6-7943b438188d" providerId="ADAL" clId="{E131A5BB-B796-434D-816A-C18D39C4B945}" dt="2024-05-24T14:11:03.715" v="676" actId="478"/>
          <ac:spMkLst>
            <pc:docMk/>
            <pc:sldMk cId="3947421863" sldId="272"/>
            <ac:spMk id="7" creationId="{061B4F79-3E5D-C918-4765-E528F19CE6C8}"/>
          </ac:spMkLst>
        </pc:spChg>
        <pc:spChg chg="add mod">
          <ac:chgData name="Louis Henderson" userId="cf3b0dec-cd42-4b8e-b4f6-7943b438188d" providerId="ADAL" clId="{E131A5BB-B796-434D-816A-C18D39C4B945}" dt="2024-05-24T14:10:59.698" v="675"/>
          <ac:spMkLst>
            <pc:docMk/>
            <pc:sldMk cId="3947421863" sldId="272"/>
            <ac:spMk id="8" creationId="{949E69C6-F0A9-D616-7ACD-158D5D35B849}"/>
          </ac:spMkLst>
        </pc:spChg>
      </pc:sldChg>
      <pc:sldChg chg="modSp add mod ord">
        <pc:chgData name="Louis Henderson" userId="cf3b0dec-cd42-4b8e-b4f6-7943b438188d" providerId="ADAL" clId="{E131A5BB-B796-434D-816A-C18D39C4B945}" dt="2024-05-27T11:50:28.087" v="10147" actId="20577"/>
        <pc:sldMkLst>
          <pc:docMk/>
          <pc:sldMk cId="1717759684" sldId="273"/>
        </pc:sldMkLst>
        <pc:graphicFrameChg chg="mod">
          <ac:chgData name="Louis Henderson" userId="cf3b0dec-cd42-4b8e-b4f6-7943b438188d" providerId="ADAL" clId="{E131A5BB-B796-434D-816A-C18D39C4B945}" dt="2024-05-27T11:50:28.087" v="10147" actId="20577"/>
          <ac:graphicFrameMkLst>
            <pc:docMk/>
            <pc:sldMk cId="1717759684" sldId="273"/>
            <ac:graphicFrameMk id="10" creationId="{E92D7959-006D-5D83-A93D-614C7E4A1E30}"/>
          </ac:graphicFrameMkLst>
        </pc:graphicFrameChg>
      </pc:sldChg>
      <pc:sldChg chg="addSp delSp modSp add del mod ord">
        <pc:chgData name="Louis Henderson" userId="cf3b0dec-cd42-4b8e-b4f6-7943b438188d" providerId="ADAL" clId="{E131A5BB-B796-434D-816A-C18D39C4B945}" dt="2024-05-26T20:39:32.042" v="3048" actId="2696"/>
        <pc:sldMkLst>
          <pc:docMk/>
          <pc:sldMk cId="1014323322" sldId="274"/>
        </pc:sldMkLst>
        <pc:spChg chg="mod">
          <ac:chgData name="Louis Henderson" userId="cf3b0dec-cd42-4b8e-b4f6-7943b438188d" providerId="ADAL" clId="{E131A5BB-B796-434D-816A-C18D39C4B945}" dt="2024-05-26T15:04:53.562" v="2626" actId="20577"/>
          <ac:spMkLst>
            <pc:docMk/>
            <pc:sldMk cId="1014323322" sldId="274"/>
            <ac:spMk id="2" creationId="{89CDDFA3-9340-4A09-0153-4B6857BD7BD3}"/>
          </ac:spMkLst>
        </pc:spChg>
        <pc:spChg chg="add mod">
          <ac:chgData name="Louis Henderson" userId="cf3b0dec-cd42-4b8e-b4f6-7943b438188d" providerId="ADAL" clId="{E131A5BB-B796-434D-816A-C18D39C4B945}" dt="2024-05-26T15:05:13.931" v="2657" actId="20577"/>
          <ac:spMkLst>
            <pc:docMk/>
            <pc:sldMk cId="1014323322" sldId="274"/>
            <ac:spMk id="5" creationId="{01AA8C97-1FCF-0D05-29E1-A945E85CC361}"/>
          </ac:spMkLst>
        </pc:spChg>
        <pc:spChg chg="del">
          <ac:chgData name="Louis Henderson" userId="cf3b0dec-cd42-4b8e-b4f6-7943b438188d" providerId="ADAL" clId="{E131A5BB-B796-434D-816A-C18D39C4B945}" dt="2024-05-24T14:33:53.066" v="803" actId="478"/>
          <ac:spMkLst>
            <pc:docMk/>
            <pc:sldMk cId="1014323322" sldId="274"/>
            <ac:spMk id="11" creationId="{4D56E60F-0B77-9D17-4978-D445593BDD76}"/>
          </ac:spMkLst>
        </pc:spChg>
        <pc:picChg chg="del">
          <ac:chgData name="Louis Henderson" userId="cf3b0dec-cd42-4b8e-b4f6-7943b438188d" providerId="ADAL" clId="{E131A5BB-B796-434D-816A-C18D39C4B945}" dt="2024-05-24T14:33:45.547" v="802" actId="478"/>
          <ac:picMkLst>
            <pc:docMk/>
            <pc:sldMk cId="1014323322" sldId="274"/>
            <ac:picMk id="10" creationId="{A2069414-4215-952D-40D8-69DCFBC7B94B}"/>
          </ac:picMkLst>
        </pc:picChg>
      </pc:sldChg>
      <pc:sldChg chg="addSp delSp modSp add del mod">
        <pc:chgData name="Louis Henderson" userId="cf3b0dec-cd42-4b8e-b4f6-7943b438188d" providerId="ADAL" clId="{E131A5BB-B796-434D-816A-C18D39C4B945}" dt="2024-05-24T14:33:35.572" v="776" actId="47"/>
        <pc:sldMkLst>
          <pc:docMk/>
          <pc:sldMk cId="1310470859" sldId="274"/>
        </pc:sldMkLst>
        <pc:spChg chg="add mod">
          <ac:chgData name="Louis Henderson" userId="cf3b0dec-cd42-4b8e-b4f6-7943b438188d" providerId="ADAL" clId="{E131A5BB-B796-434D-816A-C18D39C4B945}" dt="2024-05-24T14:33:26.994" v="775" actId="478"/>
          <ac:spMkLst>
            <pc:docMk/>
            <pc:sldMk cId="1310470859" sldId="274"/>
            <ac:spMk id="3" creationId="{6080E62B-D01D-3971-2B93-B8225E078A46}"/>
          </ac:spMkLst>
        </pc:spChg>
        <pc:spChg chg="add mod">
          <ac:chgData name="Louis Henderson" userId="cf3b0dec-cd42-4b8e-b4f6-7943b438188d" providerId="ADAL" clId="{E131A5BB-B796-434D-816A-C18D39C4B945}" dt="2024-05-24T14:33:26.994" v="775" actId="478"/>
          <ac:spMkLst>
            <pc:docMk/>
            <pc:sldMk cId="1310470859" sldId="274"/>
            <ac:spMk id="5" creationId="{E0E523C5-55CD-B5A0-9557-50CE24C533BE}"/>
          </ac:spMkLst>
        </pc:spChg>
        <pc:spChg chg="mod">
          <ac:chgData name="Louis Henderson" userId="cf3b0dec-cd42-4b8e-b4f6-7943b438188d" providerId="ADAL" clId="{E131A5BB-B796-434D-816A-C18D39C4B945}" dt="2024-05-24T14:33:24.473" v="774" actId="20577"/>
          <ac:spMkLst>
            <pc:docMk/>
            <pc:sldMk cId="1310470859" sldId="274"/>
            <ac:spMk id="8" creationId="{949E69C6-F0A9-D616-7ACD-158D5D35B849}"/>
          </ac:spMkLst>
        </pc:spChg>
        <pc:picChg chg="del">
          <ac:chgData name="Louis Henderson" userId="cf3b0dec-cd42-4b8e-b4f6-7943b438188d" providerId="ADAL" clId="{E131A5BB-B796-434D-816A-C18D39C4B945}" dt="2024-05-24T14:33:26.994" v="775" actId="478"/>
          <ac:picMkLst>
            <pc:docMk/>
            <pc:sldMk cId="1310470859" sldId="274"/>
            <ac:picMk id="18" creationId="{A818588F-1BC8-BDA7-7073-F015F58568FE}"/>
          </ac:picMkLst>
        </pc:picChg>
        <pc:picChg chg="del">
          <ac:chgData name="Louis Henderson" userId="cf3b0dec-cd42-4b8e-b4f6-7943b438188d" providerId="ADAL" clId="{E131A5BB-B796-434D-816A-C18D39C4B945}" dt="2024-05-24T14:33:26.994" v="775" actId="478"/>
          <ac:picMkLst>
            <pc:docMk/>
            <pc:sldMk cId="1310470859" sldId="274"/>
            <ac:picMk id="22" creationId="{B10A45B6-65FE-6E5D-20C7-BB6AB38F730F}"/>
          </ac:picMkLst>
        </pc:picChg>
      </pc:sldChg>
      <pc:sldChg chg="modSp add mod ord">
        <pc:chgData name="Louis Henderson" userId="cf3b0dec-cd42-4b8e-b4f6-7943b438188d" providerId="ADAL" clId="{E131A5BB-B796-434D-816A-C18D39C4B945}" dt="2024-05-27T11:30:34.634" v="9279" actId="5793"/>
        <pc:sldMkLst>
          <pc:docMk/>
          <pc:sldMk cId="3162390958" sldId="274"/>
        </pc:sldMkLst>
        <pc:spChg chg="mod">
          <ac:chgData name="Louis Henderson" userId="cf3b0dec-cd42-4b8e-b4f6-7943b438188d" providerId="ADAL" clId="{E131A5BB-B796-434D-816A-C18D39C4B945}" dt="2024-05-27T11:30:34.634" v="9279" actId="5793"/>
          <ac:spMkLst>
            <pc:docMk/>
            <pc:sldMk cId="3162390958" sldId="274"/>
            <ac:spMk id="5" creationId="{01AA8C97-1FCF-0D05-29E1-A945E85CC361}"/>
          </ac:spMkLst>
        </pc:spChg>
      </pc:sldChg>
      <pc:sldChg chg="modSp add del mod">
        <pc:chgData name="Louis Henderson" userId="cf3b0dec-cd42-4b8e-b4f6-7943b438188d" providerId="ADAL" clId="{E131A5BB-B796-434D-816A-C18D39C4B945}" dt="2024-05-25T07:50:07.203" v="2250" actId="47"/>
        <pc:sldMkLst>
          <pc:docMk/>
          <pc:sldMk cId="32443993" sldId="275"/>
        </pc:sldMkLst>
        <pc:spChg chg="mod">
          <ac:chgData name="Louis Henderson" userId="cf3b0dec-cd42-4b8e-b4f6-7943b438188d" providerId="ADAL" clId="{E131A5BB-B796-434D-816A-C18D39C4B945}" dt="2024-05-24T15:21:27.775" v="1596" actId="20577"/>
          <ac:spMkLst>
            <pc:docMk/>
            <pc:sldMk cId="32443993" sldId="275"/>
            <ac:spMk id="2" creationId="{89CDDFA3-9340-4A09-0153-4B6857BD7BD3}"/>
          </ac:spMkLst>
        </pc:spChg>
        <pc:spChg chg="mod">
          <ac:chgData name="Louis Henderson" userId="cf3b0dec-cd42-4b8e-b4f6-7943b438188d" providerId="ADAL" clId="{E131A5BB-B796-434D-816A-C18D39C4B945}" dt="2024-05-24T15:25:44.658" v="1865" actId="20577"/>
          <ac:spMkLst>
            <pc:docMk/>
            <pc:sldMk cId="32443993" sldId="275"/>
            <ac:spMk id="3" creationId="{0157071C-8456-A23B-EFA9-A727021DCD9D}"/>
          </ac:spMkLst>
        </pc:spChg>
      </pc:sldChg>
      <pc:sldChg chg="add del">
        <pc:chgData name="Louis Henderson" userId="cf3b0dec-cd42-4b8e-b4f6-7943b438188d" providerId="ADAL" clId="{E131A5BB-B796-434D-816A-C18D39C4B945}" dt="2024-05-24T14:50:18.132" v="1388" actId="2696"/>
        <pc:sldMkLst>
          <pc:docMk/>
          <pc:sldMk cId="2792142106" sldId="275"/>
        </pc:sldMkLst>
      </pc:sldChg>
      <pc:sldChg chg="addSp modSp new mod">
        <pc:chgData name="Louis Henderson" userId="cf3b0dec-cd42-4b8e-b4f6-7943b438188d" providerId="ADAL" clId="{E131A5BB-B796-434D-816A-C18D39C4B945}" dt="2024-05-24T15:18:57.713" v="1397" actId="1076"/>
        <pc:sldMkLst>
          <pc:docMk/>
          <pc:sldMk cId="721997089" sldId="276"/>
        </pc:sldMkLst>
        <pc:picChg chg="add mod">
          <ac:chgData name="Louis Henderson" userId="cf3b0dec-cd42-4b8e-b4f6-7943b438188d" providerId="ADAL" clId="{E131A5BB-B796-434D-816A-C18D39C4B945}" dt="2024-05-24T15:18:57.713" v="1397" actId="1076"/>
          <ac:picMkLst>
            <pc:docMk/>
            <pc:sldMk cId="721997089" sldId="276"/>
            <ac:picMk id="3" creationId="{DFF89C3A-86BA-DC1C-6694-1934A46D7C3D}"/>
          </ac:picMkLst>
        </pc:picChg>
      </pc:sldChg>
      <pc:sldChg chg="addSp delSp modSp add del mod">
        <pc:chgData name="Louis Henderson" userId="cf3b0dec-cd42-4b8e-b4f6-7943b438188d" providerId="ADAL" clId="{E131A5BB-B796-434D-816A-C18D39C4B945}" dt="2024-05-27T08:36:00.769" v="4084" actId="20577"/>
        <pc:sldMkLst>
          <pc:docMk/>
          <pc:sldMk cId="1731659724" sldId="277"/>
        </pc:sldMkLst>
        <pc:spChg chg="mod">
          <ac:chgData name="Louis Henderson" userId="cf3b0dec-cd42-4b8e-b4f6-7943b438188d" providerId="ADAL" clId="{E131A5BB-B796-434D-816A-C18D39C4B945}" dt="2024-05-25T07:50:14.588" v="2259" actId="20577"/>
          <ac:spMkLst>
            <pc:docMk/>
            <pc:sldMk cId="1731659724" sldId="277"/>
            <ac:spMk id="2" creationId="{89CDDFA3-9340-4A09-0153-4B6857BD7BD3}"/>
          </ac:spMkLst>
        </pc:spChg>
        <pc:spChg chg="mod">
          <ac:chgData name="Louis Henderson" userId="cf3b0dec-cd42-4b8e-b4f6-7943b438188d" providerId="ADAL" clId="{E131A5BB-B796-434D-816A-C18D39C4B945}" dt="2024-05-27T08:36:00.769" v="4084" actId="20577"/>
          <ac:spMkLst>
            <pc:docMk/>
            <pc:sldMk cId="1731659724" sldId="277"/>
            <ac:spMk id="3" creationId="{0157071C-8456-A23B-EFA9-A727021DCD9D}"/>
          </ac:spMkLst>
        </pc:spChg>
        <pc:picChg chg="add del">
          <ac:chgData name="Louis Henderson" userId="cf3b0dec-cd42-4b8e-b4f6-7943b438188d" providerId="ADAL" clId="{E131A5BB-B796-434D-816A-C18D39C4B945}" dt="2024-05-24T21:37:19.047" v="2125" actId="22"/>
          <ac:picMkLst>
            <pc:docMk/>
            <pc:sldMk cId="1731659724" sldId="277"/>
            <ac:picMk id="6" creationId="{11608B2E-3C31-1EAD-AA3A-BC1AF185D3CB}"/>
          </ac:picMkLst>
        </pc:picChg>
      </pc:sldChg>
      <pc:sldChg chg="addSp delSp modSp add del mod">
        <pc:chgData name="Louis Henderson" userId="cf3b0dec-cd42-4b8e-b4f6-7943b438188d" providerId="ADAL" clId="{E131A5BB-B796-434D-816A-C18D39C4B945}" dt="2024-05-25T07:50:11.741" v="2253" actId="47"/>
        <pc:sldMkLst>
          <pc:docMk/>
          <pc:sldMk cId="1267210524" sldId="278"/>
        </pc:sldMkLst>
        <pc:spChg chg="del mod">
          <ac:chgData name="Louis Henderson" userId="cf3b0dec-cd42-4b8e-b4f6-7943b438188d" providerId="ADAL" clId="{E131A5BB-B796-434D-816A-C18D39C4B945}" dt="2024-05-24T21:37:45.241" v="2129" actId="1957"/>
          <ac:spMkLst>
            <pc:docMk/>
            <pc:sldMk cId="1267210524" sldId="278"/>
            <ac:spMk id="3" creationId="{0157071C-8456-A23B-EFA9-A727021DCD9D}"/>
          </ac:spMkLst>
        </pc:spChg>
        <pc:spChg chg="add mod">
          <ac:chgData name="Louis Henderson" userId="cf3b0dec-cd42-4b8e-b4f6-7943b438188d" providerId="ADAL" clId="{E131A5BB-B796-434D-816A-C18D39C4B945}" dt="2024-05-24T22:02:01.711" v="2237" actId="1036"/>
          <ac:spMkLst>
            <pc:docMk/>
            <pc:sldMk cId="1267210524" sldId="278"/>
            <ac:spMk id="8" creationId="{9A180FFC-0B16-7F6A-ED81-05E47380F092}"/>
          </ac:spMkLst>
        </pc:spChg>
        <pc:graphicFrameChg chg="add mod">
          <ac:chgData name="Louis Henderson" userId="cf3b0dec-cd42-4b8e-b4f6-7943b438188d" providerId="ADAL" clId="{E131A5BB-B796-434D-816A-C18D39C4B945}" dt="2024-05-24T22:03:41.363" v="2246"/>
          <ac:graphicFrameMkLst>
            <pc:docMk/>
            <pc:sldMk cId="1267210524" sldId="278"/>
            <ac:graphicFrameMk id="7" creationId="{B25EB696-CFC0-5FE0-EC5E-C6690C56A563}"/>
          </ac:graphicFrameMkLst>
        </pc:graphicFrameChg>
      </pc:sldChg>
      <pc:sldChg chg="add del ord">
        <pc:chgData name="Louis Henderson" userId="cf3b0dec-cd42-4b8e-b4f6-7943b438188d" providerId="ADAL" clId="{E131A5BB-B796-434D-816A-C18D39C4B945}" dt="2024-05-27T11:40:39.497" v="9583" actId="47"/>
        <pc:sldMkLst>
          <pc:docMk/>
          <pc:sldMk cId="1974770127" sldId="279"/>
        </pc:sldMkLst>
      </pc:sldChg>
      <pc:sldChg chg="addSp delSp modSp add del mod">
        <pc:chgData name="Louis Henderson" userId="cf3b0dec-cd42-4b8e-b4f6-7943b438188d" providerId="ADAL" clId="{E131A5BB-B796-434D-816A-C18D39C4B945}" dt="2024-05-26T14:27:14.716" v="2558" actId="47"/>
        <pc:sldMkLst>
          <pc:docMk/>
          <pc:sldMk cId="3059335638" sldId="280"/>
        </pc:sldMkLst>
        <pc:spChg chg="add del mod">
          <ac:chgData name="Louis Henderson" userId="cf3b0dec-cd42-4b8e-b4f6-7943b438188d" providerId="ADAL" clId="{E131A5BB-B796-434D-816A-C18D39C4B945}" dt="2024-05-26T14:25:14.316" v="2557" actId="1957"/>
          <ac:spMkLst>
            <pc:docMk/>
            <pc:sldMk cId="3059335638" sldId="280"/>
            <ac:spMk id="6" creationId="{92AE9FC3-E48C-03B8-1264-D4DAB92F92A6}"/>
          </ac:spMkLst>
        </pc:spChg>
        <pc:graphicFrameChg chg="del modGraphic">
          <ac:chgData name="Louis Henderson" userId="cf3b0dec-cd42-4b8e-b4f6-7943b438188d" providerId="ADAL" clId="{E131A5BB-B796-434D-816A-C18D39C4B945}" dt="2024-05-26T14:24:56.030" v="2555" actId="478"/>
          <ac:graphicFrameMkLst>
            <pc:docMk/>
            <pc:sldMk cId="3059335638" sldId="280"/>
            <ac:graphicFrameMk id="5" creationId="{139B7344-1670-DB40-1DD4-A21EE31BE9CC}"/>
          </ac:graphicFrameMkLst>
        </pc:graphicFrameChg>
        <pc:graphicFrameChg chg="add mod">
          <ac:chgData name="Louis Henderson" userId="cf3b0dec-cd42-4b8e-b4f6-7943b438188d" providerId="ADAL" clId="{E131A5BB-B796-434D-816A-C18D39C4B945}" dt="2024-05-26T14:25:14.316" v="2557" actId="1957"/>
          <ac:graphicFrameMkLst>
            <pc:docMk/>
            <pc:sldMk cId="3059335638" sldId="280"/>
            <ac:graphicFrameMk id="9" creationId="{47F66692-4B7E-FAA8-0D11-68916C3D4D8F}"/>
          </ac:graphicFrameMkLst>
        </pc:graphicFrameChg>
      </pc:sldChg>
      <pc:sldChg chg="addSp delSp modSp add mod">
        <pc:chgData name="Louis Henderson" userId="cf3b0dec-cd42-4b8e-b4f6-7943b438188d" providerId="ADAL" clId="{E131A5BB-B796-434D-816A-C18D39C4B945}" dt="2024-05-27T11:56:53.209" v="10215" actId="20577"/>
        <pc:sldMkLst>
          <pc:docMk/>
          <pc:sldMk cId="3354147966" sldId="280"/>
        </pc:sldMkLst>
        <pc:spChg chg="mod">
          <ac:chgData name="Louis Henderson" userId="cf3b0dec-cd42-4b8e-b4f6-7943b438188d" providerId="ADAL" clId="{E131A5BB-B796-434D-816A-C18D39C4B945}" dt="2024-05-26T15:04:13.489" v="2594" actId="20577"/>
          <ac:spMkLst>
            <pc:docMk/>
            <pc:sldMk cId="3354147966" sldId="280"/>
            <ac:spMk id="2" creationId="{89CDDFA3-9340-4A09-0153-4B6857BD7BD3}"/>
          </ac:spMkLst>
        </pc:spChg>
        <pc:spChg chg="add mod">
          <ac:chgData name="Louis Henderson" userId="cf3b0dec-cd42-4b8e-b4f6-7943b438188d" providerId="ADAL" clId="{E131A5BB-B796-434D-816A-C18D39C4B945}" dt="2024-05-27T11:56:53.209" v="10215" actId="20577"/>
          <ac:spMkLst>
            <pc:docMk/>
            <pc:sldMk cId="3354147966" sldId="280"/>
            <ac:spMk id="6" creationId="{85FF83D5-1E7E-53AF-646D-1E75196ED719}"/>
          </ac:spMkLst>
        </pc:spChg>
        <pc:graphicFrameChg chg="del">
          <ac:chgData name="Louis Henderson" userId="cf3b0dec-cd42-4b8e-b4f6-7943b438188d" providerId="ADAL" clId="{E131A5BB-B796-434D-816A-C18D39C4B945}" dt="2024-05-26T15:04:18.397" v="2595" actId="478"/>
          <ac:graphicFrameMkLst>
            <pc:docMk/>
            <pc:sldMk cId="3354147966" sldId="280"/>
            <ac:graphicFrameMk id="5" creationId="{139B7344-1670-DB40-1DD4-A21EE31BE9CC}"/>
          </ac:graphicFrameMkLst>
        </pc:graphicFrameChg>
        <pc:picChg chg="add mod">
          <ac:chgData name="Louis Henderson" userId="cf3b0dec-cd42-4b8e-b4f6-7943b438188d" providerId="ADAL" clId="{E131A5BB-B796-434D-816A-C18D39C4B945}" dt="2024-05-27T07:04:54.352" v="3595"/>
          <ac:picMkLst>
            <pc:docMk/>
            <pc:sldMk cId="3354147966" sldId="280"/>
            <ac:picMk id="8" creationId="{E30FB530-41B2-1501-F9E8-6B7E9F6CEE72}"/>
          </ac:picMkLst>
        </pc:picChg>
      </pc:sldChg>
      <pc:sldChg chg="addSp modSp add mod">
        <pc:chgData name="Louis Henderson" userId="cf3b0dec-cd42-4b8e-b4f6-7943b438188d" providerId="ADAL" clId="{E131A5BB-B796-434D-816A-C18D39C4B945}" dt="2024-05-27T10:49:31.071" v="9020" actId="20577"/>
        <pc:sldMkLst>
          <pc:docMk/>
          <pc:sldMk cId="2582573421" sldId="281"/>
        </pc:sldMkLst>
        <pc:spChg chg="mod">
          <ac:chgData name="Louis Henderson" userId="cf3b0dec-cd42-4b8e-b4f6-7943b438188d" providerId="ADAL" clId="{E131A5BB-B796-434D-816A-C18D39C4B945}" dt="2024-05-26T15:09:05.201" v="3011" actId="20577"/>
          <ac:spMkLst>
            <pc:docMk/>
            <pc:sldMk cId="2582573421" sldId="281"/>
            <ac:spMk id="2" creationId="{89CDDFA3-9340-4A09-0153-4B6857BD7BD3}"/>
          </ac:spMkLst>
        </pc:spChg>
        <pc:spChg chg="mod">
          <ac:chgData name="Louis Henderson" userId="cf3b0dec-cd42-4b8e-b4f6-7943b438188d" providerId="ADAL" clId="{E131A5BB-B796-434D-816A-C18D39C4B945}" dt="2024-05-27T10:49:31.071" v="9020" actId="20577"/>
          <ac:spMkLst>
            <pc:docMk/>
            <pc:sldMk cId="2582573421" sldId="281"/>
            <ac:spMk id="6" creationId="{85FF83D5-1E7E-53AF-646D-1E75196ED719}"/>
          </ac:spMkLst>
        </pc:spChg>
        <pc:graphicFrameChg chg="add mod modGraphic">
          <ac:chgData name="Louis Henderson" userId="cf3b0dec-cd42-4b8e-b4f6-7943b438188d" providerId="ADAL" clId="{E131A5BB-B796-434D-816A-C18D39C4B945}" dt="2024-05-27T10:47:47.539" v="8825" actId="1076"/>
          <ac:graphicFrameMkLst>
            <pc:docMk/>
            <pc:sldMk cId="2582573421" sldId="281"/>
            <ac:graphicFrameMk id="3" creationId="{DEF67792-BC20-B182-CBF0-E7419DDF3B0C}"/>
          </ac:graphicFrameMkLst>
        </pc:graphicFrameChg>
      </pc:sldChg>
      <pc:sldChg chg="modSp add mod">
        <pc:chgData name="Louis Henderson" userId="cf3b0dec-cd42-4b8e-b4f6-7943b438188d" providerId="ADAL" clId="{E131A5BB-B796-434D-816A-C18D39C4B945}" dt="2024-05-27T09:07:32.429" v="5376" actId="20577"/>
        <pc:sldMkLst>
          <pc:docMk/>
          <pc:sldMk cId="1199714691" sldId="282"/>
        </pc:sldMkLst>
        <pc:spChg chg="mod">
          <ac:chgData name="Louis Henderson" userId="cf3b0dec-cd42-4b8e-b4f6-7943b438188d" providerId="ADAL" clId="{E131A5BB-B796-434D-816A-C18D39C4B945}" dt="2024-05-27T09:07:32.429" v="5376" actId="20577"/>
          <ac:spMkLst>
            <pc:docMk/>
            <pc:sldMk cId="1199714691" sldId="282"/>
            <ac:spMk id="6" creationId="{85FF83D5-1E7E-53AF-646D-1E75196ED719}"/>
          </ac:spMkLst>
        </pc:spChg>
      </pc:sldChg>
      <pc:sldChg chg="modSp add mod">
        <pc:chgData name="Louis Henderson" userId="cf3b0dec-cd42-4b8e-b4f6-7943b438188d" providerId="ADAL" clId="{E131A5BB-B796-434D-816A-C18D39C4B945}" dt="2024-05-27T08:44:55.828" v="4678" actId="20577"/>
        <pc:sldMkLst>
          <pc:docMk/>
          <pc:sldMk cId="2492269100" sldId="283"/>
        </pc:sldMkLst>
        <pc:spChg chg="mod">
          <ac:chgData name="Louis Henderson" userId="cf3b0dec-cd42-4b8e-b4f6-7943b438188d" providerId="ADAL" clId="{E131A5BB-B796-434D-816A-C18D39C4B945}" dt="2024-05-27T07:08:26.380" v="3657" actId="20577"/>
          <ac:spMkLst>
            <pc:docMk/>
            <pc:sldMk cId="2492269100" sldId="283"/>
            <ac:spMk id="2" creationId="{89CDDFA3-9340-4A09-0153-4B6857BD7BD3}"/>
          </ac:spMkLst>
        </pc:spChg>
        <pc:spChg chg="mod">
          <ac:chgData name="Louis Henderson" userId="cf3b0dec-cd42-4b8e-b4f6-7943b438188d" providerId="ADAL" clId="{E131A5BB-B796-434D-816A-C18D39C4B945}" dt="2024-05-27T08:44:55.828" v="4678" actId="20577"/>
          <ac:spMkLst>
            <pc:docMk/>
            <pc:sldMk cId="2492269100" sldId="283"/>
            <ac:spMk id="6" creationId="{85FF83D5-1E7E-53AF-646D-1E75196ED719}"/>
          </ac:spMkLst>
        </pc:spChg>
      </pc:sldChg>
      <pc:sldChg chg="addSp delSp modSp add mod">
        <pc:chgData name="Louis Henderson" userId="cf3b0dec-cd42-4b8e-b4f6-7943b438188d" providerId="ADAL" clId="{E131A5BB-B796-434D-816A-C18D39C4B945}" dt="2024-05-27T09:25:25.046" v="5757" actId="20577"/>
        <pc:sldMkLst>
          <pc:docMk/>
          <pc:sldMk cId="2415521548" sldId="284"/>
        </pc:sldMkLst>
        <pc:spChg chg="mod">
          <ac:chgData name="Louis Henderson" userId="cf3b0dec-cd42-4b8e-b4f6-7943b438188d" providerId="ADAL" clId="{E131A5BB-B796-434D-816A-C18D39C4B945}" dt="2024-05-27T09:05:06.785" v="5369" actId="20577"/>
          <ac:spMkLst>
            <pc:docMk/>
            <pc:sldMk cId="2415521548" sldId="284"/>
            <ac:spMk id="2" creationId="{89CDDFA3-9340-4A09-0153-4B6857BD7BD3}"/>
          </ac:spMkLst>
        </pc:spChg>
        <pc:spChg chg="add mod">
          <ac:chgData name="Louis Henderson" userId="cf3b0dec-cd42-4b8e-b4f6-7943b438188d" providerId="ADAL" clId="{E131A5BB-B796-434D-816A-C18D39C4B945}" dt="2024-05-27T09:05:45.650" v="5371"/>
          <ac:spMkLst>
            <pc:docMk/>
            <pc:sldMk cId="2415521548" sldId="284"/>
            <ac:spMk id="3" creationId="{8FF7BD72-E413-D2C0-3402-31C7A3E89D7C}"/>
          </ac:spMkLst>
        </pc:spChg>
        <pc:spChg chg="del mod">
          <ac:chgData name="Louis Henderson" userId="cf3b0dec-cd42-4b8e-b4f6-7943b438188d" providerId="ADAL" clId="{E131A5BB-B796-434D-816A-C18D39C4B945}" dt="2024-05-27T09:18:16.625" v="5383" actId="3680"/>
          <ac:spMkLst>
            <pc:docMk/>
            <pc:sldMk cId="2415521548" sldId="284"/>
            <ac:spMk id="6" creationId="{85FF83D5-1E7E-53AF-646D-1E75196ED719}"/>
          </ac:spMkLst>
        </pc:spChg>
        <pc:spChg chg="add del mod">
          <ac:chgData name="Louis Henderson" userId="cf3b0dec-cd42-4b8e-b4f6-7943b438188d" providerId="ADAL" clId="{E131A5BB-B796-434D-816A-C18D39C4B945}" dt="2024-05-27T09:20:47.113" v="5549"/>
          <ac:spMkLst>
            <pc:docMk/>
            <pc:sldMk cId="2415521548" sldId="284"/>
            <ac:spMk id="8" creationId="{C8F2A6EB-72B4-92DD-539F-43255A2D1294}"/>
          </ac:spMkLst>
        </pc:spChg>
        <pc:spChg chg="add mod">
          <ac:chgData name="Louis Henderson" userId="cf3b0dec-cd42-4b8e-b4f6-7943b438188d" providerId="ADAL" clId="{E131A5BB-B796-434D-816A-C18D39C4B945}" dt="2024-05-27T09:25:25.046" v="5757" actId="20577"/>
          <ac:spMkLst>
            <pc:docMk/>
            <pc:sldMk cId="2415521548" sldId="284"/>
            <ac:spMk id="11" creationId="{7AFC7A2A-5807-AC09-425E-DEA9EF818811}"/>
          </ac:spMkLst>
        </pc:spChg>
        <pc:graphicFrameChg chg="add del mod ord modGraphic">
          <ac:chgData name="Louis Henderson" userId="cf3b0dec-cd42-4b8e-b4f6-7943b438188d" providerId="ADAL" clId="{E131A5BB-B796-434D-816A-C18D39C4B945}" dt="2024-05-27T09:20:39.941" v="5523" actId="21"/>
          <ac:graphicFrameMkLst>
            <pc:docMk/>
            <pc:sldMk cId="2415521548" sldId="284"/>
            <ac:graphicFrameMk id="5" creationId="{D59A91DC-18B7-9021-3BCB-14FDB8DD2B1C}"/>
          </ac:graphicFrameMkLst>
        </pc:graphicFrameChg>
        <pc:graphicFrameChg chg="add mod">
          <ac:chgData name="Louis Henderson" userId="cf3b0dec-cd42-4b8e-b4f6-7943b438188d" providerId="ADAL" clId="{E131A5BB-B796-434D-816A-C18D39C4B945}" dt="2024-05-27T09:20:45.050" v="5547"/>
          <ac:graphicFrameMkLst>
            <pc:docMk/>
            <pc:sldMk cId="2415521548" sldId="284"/>
            <ac:graphicFrameMk id="9" creationId="{D59A91DC-18B7-9021-3BCB-14FDB8DD2B1C}"/>
          </ac:graphicFrameMkLst>
        </pc:graphicFrameChg>
        <pc:graphicFrameChg chg="add mod modGraphic">
          <ac:chgData name="Louis Henderson" userId="cf3b0dec-cd42-4b8e-b4f6-7943b438188d" providerId="ADAL" clId="{E131A5BB-B796-434D-816A-C18D39C4B945}" dt="2024-05-27T09:22:19.631" v="5629" actId="14100"/>
          <ac:graphicFrameMkLst>
            <pc:docMk/>
            <pc:sldMk cId="2415521548" sldId="284"/>
            <ac:graphicFrameMk id="10" creationId="{355D9F81-7424-FAF6-61FD-5092D5BA5973}"/>
          </ac:graphicFrameMkLst>
        </pc:graphicFrameChg>
      </pc:sldChg>
      <pc:sldChg chg="modSp add mod">
        <pc:chgData name="Louis Henderson" userId="cf3b0dec-cd42-4b8e-b4f6-7943b438188d" providerId="ADAL" clId="{E131A5BB-B796-434D-816A-C18D39C4B945}" dt="2024-05-27T11:54:10.899" v="10180" actId="20577"/>
        <pc:sldMkLst>
          <pc:docMk/>
          <pc:sldMk cId="2036379856" sldId="285"/>
        </pc:sldMkLst>
        <pc:spChg chg="mod">
          <ac:chgData name="Louis Henderson" userId="cf3b0dec-cd42-4b8e-b4f6-7943b438188d" providerId="ADAL" clId="{E131A5BB-B796-434D-816A-C18D39C4B945}" dt="2024-05-27T11:54:10.899" v="10180" actId="20577"/>
          <ac:spMkLst>
            <pc:docMk/>
            <pc:sldMk cId="2036379856" sldId="285"/>
            <ac:spMk id="5" creationId="{01AA8C97-1FCF-0D05-29E1-A945E85CC361}"/>
          </ac:spMkLst>
        </pc:spChg>
      </pc:sldChg>
      <pc:sldChg chg="addSp delSp modSp add mod">
        <pc:chgData name="Louis Henderson" userId="cf3b0dec-cd42-4b8e-b4f6-7943b438188d" providerId="ADAL" clId="{E131A5BB-B796-434D-816A-C18D39C4B945}" dt="2024-05-27T10:18:27.797" v="7718" actId="20577"/>
        <pc:sldMkLst>
          <pc:docMk/>
          <pc:sldMk cId="2460618163" sldId="286"/>
        </pc:sldMkLst>
        <pc:spChg chg="del mod">
          <ac:chgData name="Louis Henderson" userId="cf3b0dec-cd42-4b8e-b4f6-7943b438188d" providerId="ADAL" clId="{E131A5BB-B796-434D-816A-C18D39C4B945}" dt="2024-05-27T10:15:24.762" v="7433"/>
          <ac:spMkLst>
            <pc:docMk/>
            <pc:sldMk cId="2460618163" sldId="286"/>
            <ac:spMk id="5" creationId="{01AA8C97-1FCF-0D05-29E1-A945E85CC361}"/>
          </ac:spMkLst>
        </pc:spChg>
        <pc:spChg chg="add del mod">
          <ac:chgData name="Louis Henderson" userId="cf3b0dec-cd42-4b8e-b4f6-7943b438188d" providerId="ADAL" clId="{E131A5BB-B796-434D-816A-C18D39C4B945}" dt="2024-05-27T10:17:26.546" v="7634" actId="47"/>
          <ac:spMkLst>
            <pc:docMk/>
            <pc:sldMk cId="2460618163" sldId="286"/>
            <ac:spMk id="10" creationId="{45BA1B71-E59C-3FE6-4C5C-AB8B719E1160}"/>
          </ac:spMkLst>
        </pc:spChg>
        <pc:spChg chg="add mod">
          <ac:chgData name="Louis Henderson" userId="cf3b0dec-cd42-4b8e-b4f6-7943b438188d" providerId="ADAL" clId="{E131A5BB-B796-434D-816A-C18D39C4B945}" dt="2024-05-27T10:18:27.797" v="7718" actId="20577"/>
          <ac:spMkLst>
            <pc:docMk/>
            <pc:sldMk cId="2460618163" sldId="286"/>
            <ac:spMk id="11" creationId="{8B43A104-EBDC-BA9B-38CE-4D6E51B2E9F8}"/>
          </ac:spMkLst>
        </pc:spChg>
        <pc:picChg chg="add del">
          <ac:chgData name="Louis Henderson" userId="cf3b0dec-cd42-4b8e-b4f6-7943b438188d" providerId="ADAL" clId="{E131A5BB-B796-434D-816A-C18D39C4B945}" dt="2024-05-27T10:14:56.113" v="7425" actId="22"/>
          <ac:picMkLst>
            <pc:docMk/>
            <pc:sldMk cId="2460618163" sldId="286"/>
            <ac:picMk id="6" creationId="{CB79314F-EA62-A81F-4415-B34A9356A191}"/>
          </ac:picMkLst>
        </pc:picChg>
        <pc:picChg chg="add del">
          <ac:chgData name="Louis Henderson" userId="cf3b0dec-cd42-4b8e-b4f6-7943b438188d" providerId="ADAL" clId="{E131A5BB-B796-434D-816A-C18D39C4B945}" dt="2024-05-27T10:15:23.861" v="7432" actId="21"/>
          <ac:picMkLst>
            <pc:docMk/>
            <pc:sldMk cId="2460618163" sldId="286"/>
            <ac:picMk id="8" creationId="{38CC3E55-E110-E707-2BA3-A50B6ED490DD}"/>
          </ac:picMkLst>
        </pc:picChg>
        <pc:picChg chg="add mod">
          <ac:chgData name="Louis Henderson" userId="cf3b0dec-cd42-4b8e-b4f6-7943b438188d" providerId="ADAL" clId="{E131A5BB-B796-434D-816A-C18D39C4B945}" dt="2024-05-27T10:15:24.762" v="7433"/>
          <ac:picMkLst>
            <pc:docMk/>
            <pc:sldMk cId="2460618163" sldId="286"/>
            <ac:picMk id="9" creationId="{38CC3E55-E110-E707-2BA3-A50B6ED490DD}"/>
          </ac:picMkLst>
        </pc:picChg>
      </pc:sldChg>
      <pc:sldChg chg="modSp add del mod">
        <pc:chgData name="Louis Henderson" userId="cf3b0dec-cd42-4b8e-b4f6-7943b438188d" providerId="ADAL" clId="{E131A5BB-B796-434D-816A-C18D39C4B945}" dt="2024-05-27T10:07:07.274" v="7423" actId="47"/>
        <pc:sldMkLst>
          <pc:docMk/>
          <pc:sldMk cId="1673597346" sldId="287"/>
        </pc:sldMkLst>
        <pc:spChg chg="mod">
          <ac:chgData name="Louis Henderson" userId="cf3b0dec-cd42-4b8e-b4f6-7943b438188d" providerId="ADAL" clId="{E131A5BB-B796-434D-816A-C18D39C4B945}" dt="2024-05-27T07:17:13.017" v="4078" actId="20577"/>
          <ac:spMkLst>
            <pc:docMk/>
            <pc:sldMk cId="1673597346" sldId="287"/>
            <ac:spMk id="5" creationId="{01AA8C97-1FCF-0D05-29E1-A945E85CC361}"/>
          </ac:spMkLst>
        </pc:spChg>
      </pc:sldChg>
      <pc:sldChg chg="addSp delSp modSp add mod modAnim">
        <pc:chgData name="Louis Henderson" userId="cf3b0dec-cd42-4b8e-b4f6-7943b438188d" providerId="ADAL" clId="{E131A5BB-B796-434D-816A-C18D39C4B945}" dt="2024-05-27T09:04:14.055" v="5347" actId="404"/>
        <pc:sldMkLst>
          <pc:docMk/>
          <pc:sldMk cId="1585949233" sldId="288"/>
        </pc:sldMkLst>
        <pc:spChg chg="del">
          <ac:chgData name="Louis Henderson" userId="cf3b0dec-cd42-4b8e-b4f6-7943b438188d" providerId="ADAL" clId="{E131A5BB-B796-434D-816A-C18D39C4B945}" dt="2024-05-27T08:47:24.502" v="4681" actId="478"/>
          <ac:spMkLst>
            <pc:docMk/>
            <pc:sldMk cId="1585949233" sldId="288"/>
            <ac:spMk id="2" creationId="{89CDDFA3-9340-4A09-0153-4B6857BD7BD3}"/>
          </ac:spMkLst>
        </pc:spChg>
        <pc:spChg chg="del">
          <ac:chgData name="Louis Henderson" userId="cf3b0dec-cd42-4b8e-b4f6-7943b438188d" providerId="ADAL" clId="{E131A5BB-B796-434D-816A-C18D39C4B945}" dt="2024-05-27T08:47:24.502" v="4681" actId="478"/>
          <ac:spMkLst>
            <pc:docMk/>
            <pc:sldMk cId="1585949233" sldId="288"/>
            <ac:spMk id="6" creationId="{85FF83D5-1E7E-53AF-646D-1E75196ED719}"/>
          </ac:spMkLst>
        </pc:spChg>
        <pc:spChg chg="add del mod">
          <ac:chgData name="Louis Henderson" userId="cf3b0dec-cd42-4b8e-b4f6-7943b438188d" providerId="ADAL" clId="{E131A5BB-B796-434D-816A-C18D39C4B945}" dt="2024-05-27T08:47:29.525" v="4682" actId="478"/>
          <ac:spMkLst>
            <pc:docMk/>
            <pc:sldMk cId="1585949233" sldId="288"/>
            <ac:spMk id="8" creationId="{4FC3CCEF-F1E9-DFDF-EC91-6CF7D221CF3E}"/>
          </ac:spMkLst>
        </pc:spChg>
        <pc:spChg chg="add del mod">
          <ac:chgData name="Louis Henderson" userId="cf3b0dec-cd42-4b8e-b4f6-7943b438188d" providerId="ADAL" clId="{E131A5BB-B796-434D-816A-C18D39C4B945}" dt="2024-05-27T08:47:29.525" v="4682" actId="478"/>
          <ac:spMkLst>
            <pc:docMk/>
            <pc:sldMk cId="1585949233" sldId="288"/>
            <ac:spMk id="10" creationId="{89FE5E5A-EEC2-E799-A739-0DCE8002EE55}"/>
          </ac:spMkLst>
        </pc:spChg>
        <pc:spChg chg="add mod">
          <ac:chgData name="Louis Henderson" userId="cf3b0dec-cd42-4b8e-b4f6-7943b438188d" providerId="ADAL" clId="{E131A5BB-B796-434D-816A-C18D39C4B945}" dt="2024-05-27T08:47:58.652" v="4702" actId="20577"/>
          <ac:spMkLst>
            <pc:docMk/>
            <pc:sldMk cId="1585949233" sldId="288"/>
            <ac:spMk id="11" creationId="{EEDA3713-7F87-0FC4-C0D4-A802BA74A5D4}"/>
          </ac:spMkLst>
        </pc:spChg>
        <pc:spChg chg="add mod">
          <ac:chgData name="Louis Henderson" userId="cf3b0dec-cd42-4b8e-b4f6-7943b438188d" providerId="ADAL" clId="{E131A5BB-B796-434D-816A-C18D39C4B945}" dt="2024-05-27T08:49:11.712" v="4730" actId="14100"/>
          <ac:spMkLst>
            <pc:docMk/>
            <pc:sldMk cId="1585949233" sldId="288"/>
            <ac:spMk id="12" creationId="{4221C417-5C2C-80B9-636F-7AD9381C235E}"/>
          </ac:spMkLst>
        </pc:spChg>
        <pc:spChg chg="add mod">
          <ac:chgData name="Louis Henderson" userId="cf3b0dec-cd42-4b8e-b4f6-7943b438188d" providerId="ADAL" clId="{E131A5BB-B796-434D-816A-C18D39C4B945}" dt="2024-05-27T09:04:14.055" v="5347" actId="404"/>
          <ac:spMkLst>
            <pc:docMk/>
            <pc:sldMk cId="1585949233" sldId="288"/>
            <ac:spMk id="13" creationId="{B21102BD-50BC-FBAC-AFF3-0D19234FDF3B}"/>
          </ac:spMkLst>
        </pc:spChg>
        <pc:picChg chg="add mod">
          <ac:chgData name="Louis Henderson" userId="cf3b0dec-cd42-4b8e-b4f6-7943b438188d" providerId="ADAL" clId="{E131A5BB-B796-434D-816A-C18D39C4B945}" dt="2024-05-27T08:47:36.013" v="4683" actId="1076"/>
          <ac:picMkLst>
            <pc:docMk/>
            <pc:sldMk cId="1585949233" sldId="288"/>
            <ac:picMk id="5" creationId="{85FB9354-1BE4-AC2B-6356-28D267685A03}"/>
          </ac:picMkLst>
        </pc:picChg>
      </pc:sldChg>
      <pc:sldChg chg="addSp modSp add mod ord">
        <pc:chgData name="Louis Henderson" userId="cf3b0dec-cd42-4b8e-b4f6-7943b438188d" providerId="ADAL" clId="{E131A5BB-B796-434D-816A-C18D39C4B945}" dt="2024-05-27T09:05:42.942" v="5370"/>
        <pc:sldMkLst>
          <pc:docMk/>
          <pc:sldMk cId="3363942569" sldId="289"/>
        </pc:sldMkLst>
        <pc:spChg chg="add mod">
          <ac:chgData name="Louis Henderson" userId="cf3b0dec-cd42-4b8e-b4f6-7943b438188d" providerId="ADAL" clId="{E131A5BB-B796-434D-816A-C18D39C4B945}" dt="2024-05-27T09:05:42.942" v="5370"/>
          <ac:spMkLst>
            <pc:docMk/>
            <pc:sldMk cId="3363942569" sldId="289"/>
            <ac:spMk id="3" creationId="{F7DD5934-AA0E-A332-1474-62C8E4C2B327}"/>
          </ac:spMkLst>
        </pc:spChg>
        <pc:spChg chg="mod">
          <ac:chgData name="Louis Henderson" userId="cf3b0dec-cd42-4b8e-b4f6-7943b438188d" providerId="ADAL" clId="{E131A5BB-B796-434D-816A-C18D39C4B945}" dt="2024-05-27T09:04:39.381" v="5356" actId="115"/>
          <ac:spMkLst>
            <pc:docMk/>
            <pc:sldMk cId="3363942569" sldId="289"/>
            <ac:spMk id="6" creationId="{85FF83D5-1E7E-53AF-646D-1E75196ED719}"/>
          </ac:spMkLst>
        </pc:spChg>
      </pc:sldChg>
      <pc:sldChg chg="addSp delSp modSp add mod ord">
        <pc:chgData name="Louis Henderson" userId="cf3b0dec-cd42-4b8e-b4f6-7943b438188d" providerId="ADAL" clId="{E131A5BB-B796-434D-816A-C18D39C4B945}" dt="2024-05-27T09:25:08.638" v="5738" actId="22"/>
        <pc:sldMkLst>
          <pc:docMk/>
          <pc:sldMk cId="3028995374" sldId="290"/>
        </pc:sldMkLst>
        <pc:spChg chg="mod">
          <ac:chgData name="Louis Henderson" userId="cf3b0dec-cd42-4b8e-b4f6-7943b438188d" providerId="ADAL" clId="{E131A5BB-B796-434D-816A-C18D39C4B945}" dt="2024-05-27T09:24:05.516" v="5726" actId="20577"/>
          <ac:spMkLst>
            <pc:docMk/>
            <pc:sldMk cId="3028995374" sldId="290"/>
            <ac:spMk id="2" creationId="{89CDDFA3-9340-4A09-0153-4B6857BD7BD3}"/>
          </ac:spMkLst>
        </pc:spChg>
        <pc:spChg chg="del mod">
          <ac:chgData name="Louis Henderson" userId="cf3b0dec-cd42-4b8e-b4f6-7943b438188d" providerId="ADAL" clId="{E131A5BB-B796-434D-816A-C18D39C4B945}" dt="2024-05-27T09:25:08.638" v="5738" actId="22"/>
          <ac:spMkLst>
            <pc:docMk/>
            <pc:sldMk cId="3028995374" sldId="290"/>
            <ac:spMk id="6" creationId="{85FF83D5-1E7E-53AF-646D-1E75196ED719}"/>
          </ac:spMkLst>
        </pc:spChg>
        <pc:picChg chg="add mod ord">
          <ac:chgData name="Louis Henderson" userId="cf3b0dec-cd42-4b8e-b4f6-7943b438188d" providerId="ADAL" clId="{E131A5BB-B796-434D-816A-C18D39C4B945}" dt="2024-05-27T09:25:08.638" v="5738" actId="22"/>
          <ac:picMkLst>
            <pc:docMk/>
            <pc:sldMk cId="3028995374" sldId="290"/>
            <ac:picMk id="7" creationId="{01CFACB9-2D2C-AF00-CFA1-02140AC90577}"/>
          </ac:picMkLst>
        </pc:picChg>
      </pc:sldChg>
      <pc:sldChg chg="add del">
        <pc:chgData name="Louis Henderson" userId="cf3b0dec-cd42-4b8e-b4f6-7943b438188d" providerId="ADAL" clId="{E131A5BB-B796-434D-816A-C18D39C4B945}" dt="2024-05-27T09:24:32.799" v="5734"/>
        <pc:sldMkLst>
          <pc:docMk/>
          <pc:sldMk cId="1976277811" sldId="291"/>
        </pc:sldMkLst>
      </pc:sldChg>
      <pc:sldChg chg="modSp add mod">
        <pc:chgData name="Louis Henderson" userId="cf3b0dec-cd42-4b8e-b4f6-7943b438188d" providerId="ADAL" clId="{E131A5BB-B796-434D-816A-C18D39C4B945}" dt="2024-05-27T11:35:07.543" v="9577" actId="20577"/>
        <pc:sldMkLst>
          <pc:docMk/>
          <pc:sldMk cId="4079366469" sldId="291"/>
        </pc:sldMkLst>
        <pc:spChg chg="mod">
          <ac:chgData name="Louis Henderson" userId="cf3b0dec-cd42-4b8e-b4f6-7943b438188d" providerId="ADAL" clId="{E131A5BB-B796-434D-816A-C18D39C4B945}" dt="2024-05-27T11:35:07.543" v="9577" actId="20577"/>
          <ac:spMkLst>
            <pc:docMk/>
            <pc:sldMk cId="4079366469" sldId="291"/>
            <ac:spMk id="6" creationId="{85FF83D5-1E7E-53AF-646D-1E75196ED719}"/>
          </ac:spMkLst>
        </pc:spChg>
      </pc:sldChg>
      <pc:sldChg chg="addSp delSp modSp add mod">
        <pc:chgData name="Louis Henderson" userId="cf3b0dec-cd42-4b8e-b4f6-7943b438188d" providerId="ADAL" clId="{E131A5BB-B796-434D-816A-C18D39C4B945}" dt="2024-05-27T09:26:43.252" v="5762" actId="22"/>
        <pc:sldMkLst>
          <pc:docMk/>
          <pc:sldMk cId="853382957" sldId="292"/>
        </pc:sldMkLst>
        <pc:spChg chg="add del mod">
          <ac:chgData name="Louis Henderson" userId="cf3b0dec-cd42-4b8e-b4f6-7943b438188d" providerId="ADAL" clId="{E131A5BB-B796-434D-816A-C18D39C4B945}" dt="2024-05-27T09:26:43.252" v="5762" actId="22"/>
          <ac:spMkLst>
            <pc:docMk/>
            <pc:sldMk cId="853382957" sldId="292"/>
            <ac:spMk id="6" creationId="{1688A493-3BC7-81AC-0B27-51FA9CE93834}"/>
          </ac:spMkLst>
        </pc:spChg>
        <pc:picChg chg="del">
          <ac:chgData name="Louis Henderson" userId="cf3b0dec-cd42-4b8e-b4f6-7943b438188d" providerId="ADAL" clId="{E131A5BB-B796-434D-816A-C18D39C4B945}" dt="2024-05-27T09:26:40.769" v="5759" actId="478"/>
          <ac:picMkLst>
            <pc:docMk/>
            <pc:sldMk cId="853382957" sldId="292"/>
            <ac:picMk id="7" creationId="{01CFACB9-2D2C-AF00-CFA1-02140AC90577}"/>
          </ac:picMkLst>
        </pc:picChg>
        <pc:picChg chg="add del">
          <ac:chgData name="Louis Henderson" userId="cf3b0dec-cd42-4b8e-b4f6-7943b438188d" providerId="ADAL" clId="{E131A5BB-B796-434D-816A-C18D39C4B945}" dt="2024-05-27T09:26:42.329" v="5761" actId="22"/>
          <ac:picMkLst>
            <pc:docMk/>
            <pc:sldMk cId="853382957" sldId="292"/>
            <ac:picMk id="9" creationId="{52D43525-6B86-09C2-493F-8E2DF1872FD0}"/>
          </ac:picMkLst>
        </pc:picChg>
        <pc:picChg chg="add mod ord">
          <ac:chgData name="Louis Henderson" userId="cf3b0dec-cd42-4b8e-b4f6-7943b438188d" providerId="ADAL" clId="{E131A5BB-B796-434D-816A-C18D39C4B945}" dt="2024-05-27T09:26:43.252" v="5762" actId="22"/>
          <ac:picMkLst>
            <pc:docMk/>
            <pc:sldMk cId="853382957" sldId="292"/>
            <ac:picMk id="11" creationId="{8F584E4A-CDF4-D80D-5BCB-5BA91EA4573E}"/>
          </ac:picMkLst>
        </pc:picChg>
      </pc:sldChg>
      <pc:sldChg chg="modSp add mod">
        <pc:chgData name="Louis Henderson" userId="cf3b0dec-cd42-4b8e-b4f6-7943b438188d" providerId="ADAL" clId="{E131A5BB-B796-434D-816A-C18D39C4B945}" dt="2024-05-27T11:54:17.201" v="10201" actId="20577"/>
        <pc:sldMkLst>
          <pc:docMk/>
          <pc:sldMk cId="1595479294" sldId="293"/>
        </pc:sldMkLst>
        <pc:spChg chg="mod">
          <ac:chgData name="Louis Henderson" userId="cf3b0dec-cd42-4b8e-b4f6-7943b438188d" providerId="ADAL" clId="{E131A5BB-B796-434D-816A-C18D39C4B945}" dt="2024-05-27T11:54:17.201" v="10201" actId="20577"/>
          <ac:spMkLst>
            <pc:docMk/>
            <pc:sldMk cId="1595479294" sldId="293"/>
            <ac:spMk id="5" creationId="{01AA8C97-1FCF-0D05-29E1-A945E85CC361}"/>
          </ac:spMkLst>
        </pc:spChg>
      </pc:sldChg>
      <pc:sldChg chg="add del">
        <pc:chgData name="Louis Henderson" userId="cf3b0dec-cd42-4b8e-b4f6-7943b438188d" providerId="ADAL" clId="{E131A5BB-B796-434D-816A-C18D39C4B945}" dt="2024-05-27T10:17:33.794" v="7635" actId="47"/>
        <pc:sldMkLst>
          <pc:docMk/>
          <pc:sldMk cId="1334325378" sldId="294"/>
        </pc:sldMkLst>
      </pc:sldChg>
      <pc:sldChg chg="modSp add mod ord">
        <pc:chgData name="Louis Henderson" userId="cf3b0dec-cd42-4b8e-b4f6-7943b438188d" providerId="ADAL" clId="{E131A5BB-B796-434D-816A-C18D39C4B945}" dt="2024-05-27T11:34:22.704" v="9569" actId="20577"/>
        <pc:sldMkLst>
          <pc:docMk/>
          <pc:sldMk cId="3270975551" sldId="294"/>
        </pc:sldMkLst>
        <pc:spChg chg="mod">
          <ac:chgData name="Louis Henderson" userId="cf3b0dec-cd42-4b8e-b4f6-7943b438188d" providerId="ADAL" clId="{E131A5BB-B796-434D-816A-C18D39C4B945}" dt="2024-05-27T11:34:22.704" v="9569" actId="20577"/>
          <ac:spMkLst>
            <pc:docMk/>
            <pc:sldMk cId="3270975551" sldId="294"/>
            <ac:spMk id="5" creationId="{01AA8C97-1FCF-0D05-29E1-A945E85CC361}"/>
          </ac:spMkLst>
        </pc:spChg>
      </pc:sldChg>
      <pc:sldChg chg="addSp delSp modSp add mod">
        <pc:chgData name="Louis Henderson" userId="cf3b0dec-cd42-4b8e-b4f6-7943b438188d" providerId="ADAL" clId="{E131A5BB-B796-434D-816A-C18D39C4B945}" dt="2024-05-27T10:54:53.747" v="9022" actId="22"/>
        <pc:sldMkLst>
          <pc:docMk/>
          <pc:sldMk cId="4062256284" sldId="295"/>
        </pc:sldMkLst>
        <pc:spChg chg="mod">
          <ac:chgData name="Louis Henderson" userId="cf3b0dec-cd42-4b8e-b4f6-7943b438188d" providerId="ADAL" clId="{E131A5BB-B796-434D-816A-C18D39C4B945}" dt="2024-05-27T10:43:51.740" v="8547" actId="20577"/>
          <ac:spMkLst>
            <pc:docMk/>
            <pc:sldMk cId="4062256284" sldId="295"/>
            <ac:spMk id="6" creationId="{85FF83D5-1E7E-53AF-646D-1E75196ED719}"/>
          </ac:spMkLst>
        </pc:spChg>
        <pc:spChg chg="add del">
          <ac:chgData name="Louis Henderson" userId="cf3b0dec-cd42-4b8e-b4f6-7943b438188d" providerId="ADAL" clId="{E131A5BB-B796-434D-816A-C18D39C4B945}" dt="2024-05-27T10:54:53.747" v="9022" actId="22"/>
          <ac:spMkLst>
            <pc:docMk/>
            <pc:sldMk cId="4062256284" sldId="295"/>
            <ac:spMk id="8" creationId="{E12AEEE8-7B6B-DD87-91BD-FB4077CCED4E}"/>
          </ac:spMkLst>
        </pc:spChg>
        <pc:picChg chg="add mod">
          <ac:chgData name="Louis Henderson" userId="cf3b0dec-cd42-4b8e-b4f6-7943b438188d" providerId="ADAL" clId="{E131A5BB-B796-434D-816A-C18D39C4B945}" dt="2024-05-27T10:39:04.667" v="8342" actId="1076"/>
          <ac:picMkLst>
            <pc:docMk/>
            <pc:sldMk cId="4062256284" sldId="295"/>
            <ac:picMk id="5" creationId="{8E3A10D9-69A8-A378-2A3B-2F5CC5BCD3E5}"/>
          </ac:picMkLst>
        </pc:picChg>
      </pc:sldChg>
      <pc:sldChg chg="addSp delSp modSp add mod">
        <pc:chgData name="Louis Henderson" userId="cf3b0dec-cd42-4b8e-b4f6-7943b438188d" providerId="ADAL" clId="{E131A5BB-B796-434D-816A-C18D39C4B945}" dt="2024-05-27T10:56:25.523" v="9271" actId="20577"/>
        <pc:sldMkLst>
          <pc:docMk/>
          <pc:sldMk cId="3856833153" sldId="296"/>
        </pc:sldMkLst>
        <pc:spChg chg="mod">
          <ac:chgData name="Louis Henderson" userId="cf3b0dec-cd42-4b8e-b4f6-7943b438188d" providerId="ADAL" clId="{E131A5BB-B796-434D-816A-C18D39C4B945}" dt="2024-05-27T10:56:25.523" v="9271" actId="20577"/>
          <ac:spMkLst>
            <pc:docMk/>
            <pc:sldMk cId="3856833153" sldId="296"/>
            <ac:spMk id="6" creationId="{85FF83D5-1E7E-53AF-646D-1E75196ED719}"/>
          </ac:spMkLst>
        </pc:spChg>
        <pc:picChg chg="del">
          <ac:chgData name="Louis Henderson" userId="cf3b0dec-cd42-4b8e-b4f6-7943b438188d" providerId="ADAL" clId="{E131A5BB-B796-434D-816A-C18D39C4B945}" dt="2024-05-27T10:54:59.430" v="9024" actId="478"/>
          <ac:picMkLst>
            <pc:docMk/>
            <pc:sldMk cId="3856833153" sldId="296"/>
            <ac:picMk id="5" creationId="{8E3A10D9-69A8-A378-2A3B-2F5CC5BCD3E5}"/>
          </ac:picMkLst>
        </pc:picChg>
        <pc:picChg chg="add mod">
          <ac:chgData name="Louis Henderson" userId="cf3b0dec-cd42-4b8e-b4f6-7943b438188d" providerId="ADAL" clId="{E131A5BB-B796-434D-816A-C18D39C4B945}" dt="2024-05-27T10:55:19.334" v="9027" actId="1076"/>
          <ac:picMkLst>
            <pc:docMk/>
            <pc:sldMk cId="3856833153" sldId="296"/>
            <ac:picMk id="7" creationId="{4FA93576-D7CB-DB0A-4F54-D0BFEEF67C99}"/>
          </ac:picMkLst>
        </pc:picChg>
      </pc:sldChg>
      <pc:sldChg chg="addSp delSp modSp add mod">
        <pc:chgData name="Louis Henderson" userId="cf3b0dec-cd42-4b8e-b4f6-7943b438188d" providerId="ADAL" clId="{E131A5BB-B796-434D-816A-C18D39C4B945}" dt="2024-05-27T11:00:08.887" v="9276" actId="22"/>
        <pc:sldMkLst>
          <pc:docMk/>
          <pc:sldMk cId="3700904045" sldId="297"/>
        </pc:sldMkLst>
        <pc:spChg chg="del mod">
          <ac:chgData name="Louis Henderson" userId="cf3b0dec-cd42-4b8e-b4f6-7943b438188d" providerId="ADAL" clId="{E131A5BB-B796-434D-816A-C18D39C4B945}" dt="2024-05-27T11:00:08.887" v="9276" actId="22"/>
          <ac:spMkLst>
            <pc:docMk/>
            <pc:sldMk cId="3700904045" sldId="297"/>
            <ac:spMk id="6" creationId="{85FF83D5-1E7E-53AF-646D-1E75196ED719}"/>
          </ac:spMkLst>
        </pc:spChg>
        <pc:picChg chg="add mod ord">
          <ac:chgData name="Louis Henderson" userId="cf3b0dec-cd42-4b8e-b4f6-7943b438188d" providerId="ADAL" clId="{E131A5BB-B796-434D-816A-C18D39C4B945}" dt="2024-05-27T11:00:08.887" v="9276" actId="22"/>
          <ac:picMkLst>
            <pc:docMk/>
            <pc:sldMk cId="3700904045" sldId="297"/>
            <ac:picMk id="5" creationId="{9DEE770B-D467-BB5A-CE40-64CED9ECEF73}"/>
          </ac:picMkLst>
        </pc:picChg>
        <pc:picChg chg="del">
          <ac:chgData name="Louis Henderson" userId="cf3b0dec-cd42-4b8e-b4f6-7943b438188d" providerId="ADAL" clId="{E131A5BB-B796-434D-816A-C18D39C4B945}" dt="2024-05-27T11:00:02.639" v="9273" actId="478"/>
          <ac:picMkLst>
            <pc:docMk/>
            <pc:sldMk cId="3700904045" sldId="297"/>
            <ac:picMk id="7" creationId="{4FA93576-D7CB-DB0A-4F54-D0BFEEF67C99}"/>
          </ac:picMkLst>
        </pc:picChg>
      </pc:sldChg>
      <pc:sldChg chg="modSp add mod">
        <pc:chgData name="Louis Henderson" userId="cf3b0dec-cd42-4b8e-b4f6-7943b438188d" providerId="ADAL" clId="{E131A5BB-B796-434D-816A-C18D39C4B945}" dt="2024-05-27T11:52:37.155" v="10173" actId="20577"/>
        <pc:sldMkLst>
          <pc:docMk/>
          <pc:sldMk cId="1367857530" sldId="298"/>
        </pc:sldMkLst>
        <pc:spChg chg="mod">
          <ac:chgData name="Louis Henderson" userId="cf3b0dec-cd42-4b8e-b4f6-7943b438188d" providerId="ADAL" clId="{E131A5BB-B796-434D-816A-C18D39C4B945}" dt="2024-05-27T11:52:37.155" v="10173" actId="20577"/>
          <ac:spMkLst>
            <pc:docMk/>
            <pc:sldMk cId="1367857530" sldId="298"/>
            <ac:spMk id="5" creationId="{01AA8C97-1FCF-0D05-29E1-A945E85CC361}"/>
          </ac:spMkLst>
        </pc:spChg>
      </pc:sldChg>
      <pc:sldChg chg="addSp delSp modSp add mod">
        <pc:chgData name="Louis Henderson" userId="cf3b0dec-cd42-4b8e-b4f6-7943b438188d" providerId="ADAL" clId="{E131A5BB-B796-434D-816A-C18D39C4B945}" dt="2024-05-27T11:39:31.349" v="9582" actId="22"/>
        <pc:sldMkLst>
          <pc:docMk/>
          <pc:sldMk cId="2992451133" sldId="299"/>
        </pc:sldMkLst>
        <pc:spChg chg="add del mod">
          <ac:chgData name="Louis Henderson" userId="cf3b0dec-cd42-4b8e-b4f6-7943b438188d" providerId="ADAL" clId="{E131A5BB-B796-434D-816A-C18D39C4B945}" dt="2024-05-27T11:39:31.349" v="9582" actId="22"/>
          <ac:spMkLst>
            <pc:docMk/>
            <pc:sldMk cId="2992451133" sldId="299"/>
            <ac:spMk id="6" creationId="{42A07141-7D82-ABBB-1674-0EDCAEC11A91}"/>
          </ac:spMkLst>
        </pc:spChg>
        <pc:picChg chg="del">
          <ac:chgData name="Louis Henderson" userId="cf3b0dec-cd42-4b8e-b4f6-7943b438188d" providerId="ADAL" clId="{E131A5BB-B796-434D-816A-C18D39C4B945}" dt="2024-05-27T11:39:27.855" v="9579" actId="478"/>
          <ac:picMkLst>
            <pc:docMk/>
            <pc:sldMk cId="2992451133" sldId="299"/>
            <ac:picMk id="5" creationId="{9DEE770B-D467-BB5A-CE40-64CED9ECEF73}"/>
          </ac:picMkLst>
        </pc:picChg>
        <pc:picChg chg="add del">
          <ac:chgData name="Louis Henderson" userId="cf3b0dec-cd42-4b8e-b4f6-7943b438188d" providerId="ADAL" clId="{E131A5BB-B796-434D-816A-C18D39C4B945}" dt="2024-05-27T11:39:29.991" v="9581" actId="22"/>
          <ac:picMkLst>
            <pc:docMk/>
            <pc:sldMk cId="2992451133" sldId="299"/>
            <ac:picMk id="8" creationId="{7172AF26-9493-5748-48D1-212A812DEE24}"/>
          </ac:picMkLst>
        </pc:picChg>
        <pc:picChg chg="add mod ord">
          <ac:chgData name="Louis Henderson" userId="cf3b0dec-cd42-4b8e-b4f6-7943b438188d" providerId="ADAL" clId="{E131A5BB-B796-434D-816A-C18D39C4B945}" dt="2024-05-27T11:39:31.349" v="9582" actId="22"/>
          <ac:picMkLst>
            <pc:docMk/>
            <pc:sldMk cId="2992451133" sldId="299"/>
            <ac:picMk id="10" creationId="{C221C31D-BB75-96DB-4B02-90E1E7024A5B}"/>
          </ac:picMkLst>
        </pc:picChg>
      </pc:sldChg>
      <pc:sldChg chg="modSp add mod ord">
        <pc:chgData name="Louis Henderson" userId="cf3b0dec-cd42-4b8e-b4f6-7943b438188d" providerId="ADAL" clId="{E131A5BB-B796-434D-816A-C18D39C4B945}" dt="2024-05-27T12:00:02.383" v="10285" actId="20577"/>
        <pc:sldMkLst>
          <pc:docMk/>
          <pc:sldMk cId="656736588" sldId="300"/>
        </pc:sldMkLst>
        <pc:spChg chg="mod">
          <ac:chgData name="Louis Henderson" userId="cf3b0dec-cd42-4b8e-b4f6-7943b438188d" providerId="ADAL" clId="{E131A5BB-B796-434D-816A-C18D39C4B945}" dt="2024-05-27T11:41:34.929" v="9622" actId="20577"/>
          <ac:spMkLst>
            <pc:docMk/>
            <pc:sldMk cId="656736588" sldId="300"/>
            <ac:spMk id="2" creationId="{89CDDFA3-9340-4A09-0153-4B6857BD7BD3}"/>
          </ac:spMkLst>
        </pc:spChg>
        <pc:spChg chg="mod">
          <ac:chgData name="Louis Henderson" userId="cf3b0dec-cd42-4b8e-b4f6-7943b438188d" providerId="ADAL" clId="{E131A5BB-B796-434D-816A-C18D39C4B945}" dt="2024-05-27T12:00:02.383" v="10285" actId="20577"/>
          <ac:spMkLst>
            <pc:docMk/>
            <pc:sldMk cId="656736588" sldId="300"/>
            <ac:spMk id="3" creationId="{0157071C-8456-A23B-EFA9-A727021DCD9D}"/>
          </ac:spMkLst>
        </pc:spChg>
      </pc:sldChg>
      <pc:sldChg chg="addSp delSp modSp add mod">
        <pc:chgData name="Louis Henderson" userId="cf3b0dec-cd42-4b8e-b4f6-7943b438188d" providerId="ADAL" clId="{E131A5BB-B796-434D-816A-C18D39C4B945}" dt="2024-05-27T11:44:45.841" v="10129" actId="1076"/>
        <pc:sldMkLst>
          <pc:docMk/>
          <pc:sldMk cId="2235998197" sldId="301"/>
        </pc:sldMkLst>
        <pc:spChg chg="mod">
          <ac:chgData name="Louis Henderson" userId="cf3b0dec-cd42-4b8e-b4f6-7943b438188d" providerId="ADAL" clId="{E131A5BB-B796-434D-816A-C18D39C4B945}" dt="2024-05-27T11:44:45.841" v="10129" actId="1076"/>
          <ac:spMkLst>
            <pc:docMk/>
            <pc:sldMk cId="2235998197" sldId="301"/>
            <ac:spMk id="2" creationId="{89CDDFA3-9340-4A09-0153-4B6857BD7BD3}"/>
          </ac:spMkLst>
        </pc:spChg>
        <pc:spChg chg="del">
          <ac:chgData name="Louis Henderson" userId="cf3b0dec-cd42-4b8e-b4f6-7943b438188d" providerId="ADAL" clId="{E131A5BB-B796-434D-816A-C18D39C4B945}" dt="2024-05-27T11:44:35.384" v="10116" actId="478"/>
          <ac:spMkLst>
            <pc:docMk/>
            <pc:sldMk cId="2235998197" sldId="301"/>
            <ac:spMk id="3" creationId="{0157071C-8456-A23B-EFA9-A727021DCD9D}"/>
          </ac:spMkLst>
        </pc:spChg>
        <pc:spChg chg="add del mod">
          <ac:chgData name="Louis Henderson" userId="cf3b0dec-cd42-4b8e-b4f6-7943b438188d" providerId="ADAL" clId="{E131A5BB-B796-434D-816A-C18D39C4B945}" dt="2024-05-27T11:44:36.567" v="10117" actId="478"/>
          <ac:spMkLst>
            <pc:docMk/>
            <pc:sldMk cId="2235998197" sldId="301"/>
            <ac:spMk id="6" creationId="{38D206E5-FCB8-0BF7-E674-0D9CC3F838A5}"/>
          </ac:spMkLst>
        </pc:spChg>
      </pc:sldChg>
    </pc:docChg>
  </pc:docChgLst>
  <pc:docChgLst>
    <pc:chgData name="Louis Henderson" userId="cf3b0dec-cd42-4b8e-b4f6-7943b438188d" providerId="ADAL" clId="{E6D7AD2E-D068-4053-ADBE-CEE9759910B5}"/>
    <pc:docChg chg="undo redo custSel addSld delSld modSld sldOrd">
      <pc:chgData name="Louis Henderson" userId="cf3b0dec-cd42-4b8e-b4f6-7943b438188d" providerId="ADAL" clId="{E6D7AD2E-D068-4053-ADBE-CEE9759910B5}" dt="2023-11-28T14:28:57.218" v="1958" actId="20577"/>
      <pc:docMkLst>
        <pc:docMk/>
      </pc:docMkLst>
      <pc:sldChg chg="addSp modSp new mod">
        <pc:chgData name="Louis Henderson" userId="cf3b0dec-cd42-4b8e-b4f6-7943b438188d" providerId="ADAL" clId="{E6D7AD2E-D068-4053-ADBE-CEE9759910B5}" dt="2023-11-28T13:49:54.004" v="177" actId="1036"/>
        <pc:sldMkLst>
          <pc:docMk/>
          <pc:sldMk cId="2382012974" sldId="256"/>
        </pc:sldMkLst>
        <pc:spChg chg="mod">
          <ac:chgData name="Louis Henderson" userId="cf3b0dec-cd42-4b8e-b4f6-7943b438188d" providerId="ADAL" clId="{E6D7AD2E-D068-4053-ADBE-CEE9759910B5}" dt="2023-11-28T13:47:36.136" v="154" actId="2711"/>
          <ac:spMkLst>
            <pc:docMk/>
            <pc:sldMk cId="2382012974" sldId="256"/>
            <ac:spMk id="2" creationId="{2D8DE37A-C2A0-C89E-14A6-12B8CC87495E}"/>
          </ac:spMkLst>
        </pc:spChg>
        <pc:spChg chg="mod">
          <ac:chgData name="Louis Henderson" userId="cf3b0dec-cd42-4b8e-b4f6-7943b438188d" providerId="ADAL" clId="{E6D7AD2E-D068-4053-ADBE-CEE9759910B5}" dt="2023-11-28T13:49:54.004" v="177" actId="1036"/>
          <ac:spMkLst>
            <pc:docMk/>
            <pc:sldMk cId="2382012974" sldId="256"/>
            <ac:spMk id="3" creationId="{E38A2A68-FC1A-942A-46B1-BAADDDC48BB5}"/>
          </ac:spMkLst>
        </pc:spChg>
        <pc:picChg chg="add mod">
          <ac:chgData name="Louis Henderson" userId="cf3b0dec-cd42-4b8e-b4f6-7943b438188d" providerId="ADAL" clId="{E6D7AD2E-D068-4053-ADBE-CEE9759910B5}" dt="2023-11-28T13:46:28.349" v="82" actId="1076"/>
          <ac:picMkLst>
            <pc:docMk/>
            <pc:sldMk cId="2382012974" sldId="256"/>
            <ac:picMk id="1026" creationId="{2C2424D6-255C-67E8-18B8-7711EF10A735}"/>
          </ac:picMkLst>
        </pc:picChg>
      </pc:sldChg>
      <pc:sldChg chg="new del">
        <pc:chgData name="Louis Henderson" userId="cf3b0dec-cd42-4b8e-b4f6-7943b438188d" providerId="ADAL" clId="{E6D7AD2E-D068-4053-ADBE-CEE9759910B5}" dt="2023-11-28T13:49:46.174" v="157" actId="47"/>
        <pc:sldMkLst>
          <pc:docMk/>
          <pc:sldMk cId="2411187102" sldId="257"/>
        </pc:sldMkLst>
      </pc:sldChg>
      <pc:sldChg chg="addSp delSp modSp new mod">
        <pc:chgData name="Louis Henderson" userId="cf3b0dec-cd42-4b8e-b4f6-7943b438188d" providerId="ADAL" clId="{E6D7AD2E-D068-4053-ADBE-CEE9759910B5}" dt="2023-11-28T13:54:16.521" v="652" actId="20577"/>
        <pc:sldMkLst>
          <pc:docMk/>
          <pc:sldMk cId="2478644733" sldId="257"/>
        </pc:sldMkLst>
        <pc:spChg chg="add del mod">
          <ac:chgData name="Louis Henderson" userId="cf3b0dec-cd42-4b8e-b4f6-7943b438188d" providerId="ADAL" clId="{E6D7AD2E-D068-4053-ADBE-CEE9759910B5}" dt="2023-11-28T13:53:29.129" v="646" actId="2711"/>
          <ac:spMkLst>
            <pc:docMk/>
            <pc:sldMk cId="2478644733" sldId="257"/>
            <ac:spMk id="2" creationId="{89CDDFA3-9340-4A09-0153-4B6857BD7BD3}"/>
          </ac:spMkLst>
        </pc:spChg>
        <pc:spChg chg="mod">
          <ac:chgData name="Louis Henderson" userId="cf3b0dec-cd42-4b8e-b4f6-7943b438188d" providerId="ADAL" clId="{E6D7AD2E-D068-4053-ADBE-CEE9759910B5}" dt="2023-11-28T13:54:16.521" v="652" actId="20577"/>
          <ac:spMkLst>
            <pc:docMk/>
            <pc:sldMk cId="2478644733" sldId="257"/>
            <ac:spMk id="3" creationId="{0157071C-8456-A23B-EFA9-A727021DCD9D}"/>
          </ac:spMkLst>
        </pc:spChg>
        <pc:picChg chg="add mod">
          <ac:chgData name="Louis Henderson" userId="cf3b0dec-cd42-4b8e-b4f6-7943b438188d" providerId="ADAL" clId="{E6D7AD2E-D068-4053-ADBE-CEE9759910B5}" dt="2023-11-28T13:53:38.399" v="648"/>
          <ac:picMkLst>
            <pc:docMk/>
            <pc:sldMk cId="2478644733" sldId="257"/>
            <ac:picMk id="4" creationId="{9D02885E-AD8E-C978-6789-0A8540E8CB7F}"/>
          </ac:picMkLst>
        </pc:picChg>
      </pc:sldChg>
      <pc:sldChg chg="addSp modSp new mod">
        <pc:chgData name="Louis Henderson" userId="cf3b0dec-cd42-4b8e-b4f6-7943b438188d" providerId="ADAL" clId="{E6D7AD2E-D068-4053-ADBE-CEE9759910B5}" dt="2023-11-28T14:05:54.517" v="939" actId="5793"/>
        <pc:sldMkLst>
          <pc:docMk/>
          <pc:sldMk cId="1340582973" sldId="258"/>
        </pc:sldMkLst>
        <pc:spChg chg="mod">
          <ac:chgData name="Louis Henderson" userId="cf3b0dec-cd42-4b8e-b4f6-7943b438188d" providerId="ADAL" clId="{E6D7AD2E-D068-4053-ADBE-CEE9759910B5}" dt="2023-11-28T14:01:36.447" v="692" actId="20577"/>
          <ac:spMkLst>
            <pc:docMk/>
            <pc:sldMk cId="1340582973" sldId="258"/>
            <ac:spMk id="2" creationId="{BA337AFA-68F5-CB1C-E168-C35F89F2402C}"/>
          </ac:spMkLst>
        </pc:spChg>
        <pc:spChg chg="mod">
          <ac:chgData name="Louis Henderson" userId="cf3b0dec-cd42-4b8e-b4f6-7943b438188d" providerId="ADAL" clId="{E6D7AD2E-D068-4053-ADBE-CEE9759910B5}" dt="2023-11-28T14:05:54.517" v="939" actId="5793"/>
          <ac:spMkLst>
            <pc:docMk/>
            <pc:sldMk cId="1340582973" sldId="258"/>
            <ac:spMk id="3" creationId="{8920D437-5F41-7BD8-ED64-F0E2E04EB9B8}"/>
          </ac:spMkLst>
        </pc:spChg>
        <pc:picChg chg="add mod">
          <ac:chgData name="Louis Henderson" userId="cf3b0dec-cd42-4b8e-b4f6-7943b438188d" providerId="ADAL" clId="{E6D7AD2E-D068-4053-ADBE-CEE9759910B5}" dt="2023-11-28T14:01:26.281" v="655" actId="2711"/>
          <ac:picMkLst>
            <pc:docMk/>
            <pc:sldMk cId="1340582973" sldId="258"/>
            <ac:picMk id="4" creationId="{26E05231-5F3C-A2DD-A032-291F5C6ABF82}"/>
          </ac:picMkLst>
        </pc:picChg>
      </pc:sldChg>
      <pc:sldChg chg="modSp add mod">
        <pc:chgData name="Louis Henderson" userId="cf3b0dec-cd42-4b8e-b4f6-7943b438188d" providerId="ADAL" clId="{E6D7AD2E-D068-4053-ADBE-CEE9759910B5}" dt="2023-11-28T14:04:31.989" v="880" actId="20577"/>
        <pc:sldMkLst>
          <pc:docMk/>
          <pc:sldMk cId="2897399653" sldId="259"/>
        </pc:sldMkLst>
        <pc:spChg chg="mod">
          <ac:chgData name="Louis Henderson" userId="cf3b0dec-cd42-4b8e-b4f6-7943b438188d" providerId="ADAL" clId="{E6D7AD2E-D068-4053-ADBE-CEE9759910B5}" dt="2023-11-28T14:04:31.989" v="880" actId="20577"/>
          <ac:spMkLst>
            <pc:docMk/>
            <pc:sldMk cId="2897399653" sldId="259"/>
            <ac:spMk id="2" creationId="{BA337AFA-68F5-CB1C-E168-C35F89F2402C}"/>
          </ac:spMkLst>
        </pc:spChg>
        <pc:spChg chg="mod">
          <ac:chgData name="Louis Henderson" userId="cf3b0dec-cd42-4b8e-b4f6-7943b438188d" providerId="ADAL" clId="{E6D7AD2E-D068-4053-ADBE-CEE9759910B5}" dt="2023-11-28T14:02:51.221" v="716" actId="20577"/>
          <ac:spMkLst>
            <pc:docMk/>
            <pc:sldMk cId="2897399653" sldId="259"/>
            <ac:spMk id="3" creationId="{8920D437-5F41-7BD8-ED64-F0E2E04EB9B8}"/>
          </ac:spMkLst>
        </pc:spChg>
      </pc:sldChg>
      <pc:sldChg chg="modSp add mod">
        <pc:chgData name="Louis Henderson" userId="cf3b0dec-cd42-4b8e-b4f6-7943b438188d" providerId="ADAL" clId="{E6D7AD2E-D068-4053-ADBE-CEE9759910B5}" dt="2023-11-28T14:04:39.627" v="882" actId="20577"/>
        <pc:sldMkLst>
          <pc:docMk/>
          <pc:sldMk cId="1152527964" sldId="260"/>
        </pc:sldMkLst>
        <pc:spChg chg="mod">
          <ac:chgData name="Louis Henderson" userId="cf3b0dec-cd42-4b8e-b4f6-7943b438188d" providerId="ADAL" clId="{E6D7AD2E-D068-4053-ADBE-CEE9759910B5}" dt="2023-11-28T14:04:25.813" v="877" actId="20577"/>
          <ac:spMkLst>
            <pc:docMk/>
            <pc:sldMk cId="1152527964" sldId="260"/>
            <ac:spMk id="2" creationId="{BA337AFA-68F5-CB1C-E168-C35F89F2402C}"/>
          </ac:spMkLst>
        </pc:spChg>
        <pc:spChg chg="mod">
          <ac:chgData name="Louis Henderson" userId="cf3b0dec-cd42-4b8e-b4f6-7943b438188d" providerId="ADAL" clId="{E6D7AD2E-D068-4053-ADBE-CEE9759910B5}" dt="2023-11-28T14:04:39.627" v="882" actId="20577"/>
          <ac:spMkLst>
            <pc:docMk/>
            <pc:sldMk cId="1152527964" sldId="260"/>
            <ac:spMk id="3" creationId="{8920D437-5F41-7BD8-ED64-F0E2E04EB9B8}"/>
          </ac:spMkLst>
        </pc:spChg>
      </pc:sldChg>
      <pc:sldChg chg="addSp delSp modSp add mod">
        <pc:chgData name="Louis Henderson" userId="cf3b0dec-cd42-4b8e-b4f6-7943b438188d" providerId="ADAL" clId="{E6D7AD2E-D068-4053-ADBE-CEE9759910B5}" dt="2023-11-28T14:09:27.296" v="1128" actId="20577"/>
        <pc:sldMkLst>
          <pc:docMk/>
          <pc:sldMk cId="386020370" sldId="261"/>
        </pc:sldMkLst>
        <pc:spChg chg="mod">
          <ac:chgData name="Louis Henderson" userId="cf3b0dec-cd42-4b8e-b4f6-7943b438188d" providerId="ADAL" clId="{E6D7AD2E-D068-4053-ADBE-CEE9759910B5}" dt="2023-11-28T14:04:18.728" v="871" actId="20577"/>
          <ac:spMkLst>
            <pc:docMk/>
            <pc:sldMk cId="386020370" sldId="261"/>
            <ac:spMk id="2" creationId="{BA337AFA-68F5-CB1C-E168-C35F89F2402C}"/>
          </ac:spMkLst>
        </pc:spChg>
        <pc:spChg chg="mod">
          <ac:chgData name="Louis Henderson" userId="cf3b0dec-cd42-4b8e-b4f6-7943b438188d" providerId="ADAL" clId="{E6D7AD2E-D068-4053-ADBE-CEE9759910B5}" dt="2023-11-28T14:09:27.296" v="1128" actId="20577"/>
          <ac:spMkLst>
            <pc:docMk/>
            <pc:sldMk cId="386020370" sldId="261"/>
            <ac:spMk id="3" creationId="{8920D437-5F41-7BD8-ED64-F0E2E04EB9B8}"/>
          </ac:spMkLst>
        </pc:spChg>
        <pc:picChg chg="add del">
          <ac:chgData name="Louis Henderson" userId="cf3b0dec-cd42-4b8e-b4f6-7943b438188d" providerId="ADAL" clId="{E6D7AD2E-D068-4053-ADBE-CEE9759910B5}" dt="2023-11-28T14:08:14.342" v="1051" actId="478"/>
          <ac:picMkLst>
            <pc:docMk/>
            <pc:sldMk cId="386020370" sldId="261"/>
            <ac:picMk id="3074" creationId="{3EB4D292-1076-B10E-2D82-953FEA9878CF}"/>
          </ac:picMkLst>
        </pc:picChg>
      </pc:sldChg>
      <pc:sldChg chg="modSp add mod">
        <pc:chgData name="Louis Henderson" userId="cf3b0dec-cd42-4b8e-b4f6-7943b438188d" providerId="ADAL" clId="{E6D7AD2E-D068-4053-ADBE-CEE9759910B5}" dt="2023-11-28T14:04:14.485" v="870" actId="20577"/>
        <pc:sldMkLst>
          <pc:docMk/>
          <pc:sldMk cId="1167858623" sldId="262"/>
        </pc:sldMkLst>
        <pc:spChg chg="mod">
          <ac:chgData name="Louis Henderson" userId="cf3b0dec-cd42-4b8e-b4f6-7943b438188d" providerId="ADAL" clId="{E6D7AD2E-D068-4053-ADBE-CEE9759910B5}" dt="2023-11-28T14:04:14.485" v="870" actId="20577"/>
          <ac:spMkLst>
            <pc:docMk/>
            <pc:sldMk cId="1167858623" sldId="262"/>
            <ac:spMk id="2" creationId="{BA337AFA-68F5-CB1C-E168-C35F89F2402C}"/>
          </ac:spMkLst>
        </pc:spChg>
      </pc:sldChg>
      <pc:sldChg chg="modSp add mod ord">
        <pc:chgData name="Louis Henderson" userId="cf3b0dec-cd42-4b8e-b4f6-7943b438188d" providerId="ADAL" clId="{E6D7AD2E-D068-4053-ADBE-CEE9759910B5}" dt="2023-11-28T14:18:40.705" v="1375" actId="113"/>
        <pc:sldMkLst>
          <pc:docMk/>
          <pc:sldMk cId="747712530" sldId="263"/>
        </pc:sldMkLst>
        <pc:spChg chg="mod">
          <ac:chgData name="Louis Henderson" userId="cf3b0dec-cd42-4b8e-b4f6-7943b438188d" providerId="ADAL" clId="{E6D7AD2E-D068-4053-ADBE-CEE9759910B5}" dt="2023-11-28T14:06:27.162" v="966" actId="20577"/>
          <ac:spMkLst>
            <pc:docMk/>
            <pc:sldMk cId="747712530" sldId="263"/>
            <ac:spMk id="2" creationId="{BA337AFA-68F5-CB1C-E168-C35F89F2402C}"/>
          </ac:spMkLst>
        </pc:spChg>
        <pc:spChg chg="mod">
          <ac:chgData name="Louis Henderson" userId="cf3b0dec-cd42-4b8e-b4f6-7943b438188d" providerId="ADAL" clId="{E6D7AD2E-D068-4053-ADBE-CEE9759910B5}" dt="2023-11-28T14:18:40.705" v="1375" actId="113"/>
          <ac:spMkLst>
            <pc:docMk/>
            <pc:sldMk cId="747712530" sldId="263"/>
            <ac:spMk id="3" creationId="{8920D437-5F41-7BD8-ED64-F0E2E04EB9B8}"/>
          </ac:spMkLst>
        </pc:spChg>
      </pc:sldChg>
      <pc:sldChg chg="modSp add mod">
        <pc:chgData name="Louis Henderson" userId="cf3b0dec-cd42-4b8e-b4f6-7943b438188d" providerId="ADAL" clId="{E6D7AD2E-D068-4053-ADBE-CEE9759910B5}" dt="2023-11-28T14:14:00.033" v="1185" actId="20577"/>
        <pc:sldMkLst>
          <pc:docMk/>
          <pc:sldMk cId="3592292893" sldId="264"/>
        </pc:sldMkLst>
        <pc:spChg chg="mod">
          <ac:chgData name="Louis Henderson" userId="cf3b0dec-cd42-4b8e-b4f6-7943b438188d" providerId="ADAL" clId="{E6D7AD2E-D068-4053-ADBE-CEE9759910B5}" dt="2023-11-28T14:13:24.854" v="1157" actId="20577"/>
          <ac:spMkLst>
            <pc:docMk/>
            <pc:sldMk cId="3592292893" sldId="264"/>
            <ac:spMk id="2" creationId="{BA337AFA-68F5-CB1C-E168-C35F89F2402C}"/>
          </ac:spMkLst>
        </pc:spChg>
        <pc:spChg chg="mod">
          <ac:chgData name="Louis Henderson" userId="cf3b0dec-cd42-4b8e-b4f6-7943b438188d" providerId="ADAL" clId="{E6D7AD2E-D068-4053-ADBE-CEE9759910B5}" dt="2023-11-28T14:14:00.033" v="1185" actId="20577"/>
          <ac:spMkLst>
            <pc:docMk/>
            <pc:sldMk cId="3592292893" sldId="264"/>
            <ac:spMk id="3" creationId="{8920D437-5F41-7BD8-ED64-F0E2E04EB9B8}"/>
          </ac:spMkLst>
        </pc:spChg>
      </pc:sldChg>
      <pc:sldChg chg="modSp add mod">
        <pc:chgData name="Louis Henderson" userId="cf3b0dec-cd42-4b8e-b4f6-7943b438188d" providerId="ADAL" clId="{E6D7AD2E-D068-4053-ADBE-CEE9759910B5}" dt="2023-11-28T14:16:02.656" v="1227" actId="20577"/>
        <pc:sldMkLst>
          <pc:docMk/>
          <pc:sldMk cId="2691102018" sldId="265"/>
        </pc:sldMkLst>
        <pc:spChg chg="mod">
          <ac:chgData name="Louis Henderson" userId="cf3b0dec-cd42-4b8e-b4f6-7943b438188d" providerId="ADAL" clId="{E6D7AD2E-D068-4053-ADBE-CEE9759910B5}" dt="2023-11-28T14:15:17.663" v="1216" actId="20577"/>
          <ac:spMkLst>
            <pc:docMk/>
            <pc:sldMk cId="2691102018" sldId="265"/>
            <ac:spMk id="2" creationId="{BA337AFA-68F5-CB1C-E168-C35F89F2402C}"/>
          </ac:spMkLst>
        </pc:spChg>
        <pc:spChg chg="mod">
          <ac:chgData name="Louis Henderson" userId="cf3b0dec-cd42-4b8e-b4f6-7943b438188d" providerId="ADAL" clId="{E6D7AD2E-D068-4053-ADBE-CEE9759910B5}" dt="2023-11-28T14:16:02.656" v="1227" actId="20577"/>
          <ac:spMkLst>
            <pc:docMk/>
            <pc:sldMk cId="2691102018" sldId="265"/>
            <ac:spMk id="3" creationId="{8920D437-5F41-7BD8-ED64-F0E2E04EB9B8}"/>
          </ac:spMkLst>
        </pc:spChg>
      </pc:sldChg>
      <pc:sldChg chg="modSp add mod ord">
        <pc:chgData name="Louis Henderson" userId="cf3b0dec-cd42-4b8e-b4f6-7943b438188d" providerId="ADAL" clId="{E6D7AD2E-D068-4053-ADBE-CEE9759910B5}" dt="2023-11-28T14:28:57.218" v="1958" actId="20577"/>
        <pc:sldMkLst>
          <pc:docMk/>
          <pc:sldMk cId="1428228522" sldId="266"/>
        </pc:sldMkLst>
        <pc:spChg chg="mod">
          <ac:chgData name="Louis Henderson" userId="cf3b0dec-cd42-4b8e-b4f6-7943b438188d" providerId="ADAL" clId="{E6D7AD2E-D068-4053-ADBE-CEE9759910B5}" dt="2023-11-28T14:16:19.222" v="1259" actId="20577"/>
          <ac:spMkLst>
            <pc:docMk/>
            <pc:sldMk cId="1428228522" sldId="266"/>
            <ac:spMk id="2" creationId="{BA337AFA-68F5-CB1C-E168-C35F89F2402C}"/>
          </ac:spMkLst>
        </pc:spChg>
        <pc:spChg chg="mod">
          <ac:chgData name="Louis Henderson" userId="cf3b0dec-cd42-4b8e-b4f6-7943b438188d" providerId="ADAL" clId="{E6D7AD2E-D068-4053-ADBE-CEE9759910B5}" dt="2023-11-28T14:28:57.218" v="1958" actId="20577"/>
          <ac:spMkLst>
            <pc:docMk/>
            <pc:sldMk cId="1428228522" sldId="266"/>
            <ac:spMk id="3" creationId="{8920D437-5F41-7BD8-ED64-F0E2E04EB9B8}"/>
          </ac:spMkLst>
        </pc:spChg>
      </pc:sldChg>
      <pc:sldChg chg="modSp add mod ord">
        <pc:chgData name="Louis Henderson" userId="cf3b0dec-cd42-4b8e-b4f6-7943b438188d" providerId="ADAL" clId="{E6D7AD2E-D068-4053-ADBE-CEE9759910B5}" dt="2023-11-28T14:17:51.297" v="1372" actId="20577"/>
        <pc:sldMkLst>
          <pc:docMk/>
          <pc:sldMk cId="3326483419" sldId="267"/>
        </pc:sldMkLst>
        <pc:spChg chg="mod">
          <ac:chgData name="Louis Henderson" userId="cf3b0dec-cd42-4b8e-b4f6-7943b438188d" providerId="ADAL" clId="{E6D7AD2E-D068-4053-ADBE-CEE9759910B5}" dt="2023-11-28T14:17:08.875" v="1319" actId="20577"/>
          <ac:spMkLst>
            <pc:docMk/>
            <pc:sldMk cId="3326483419" sldId="267"/>
            <ac:spMk id="2" creationId="{BA337AFA-68F5-CB1C-E168-C35F89F2402C}"/>
          </ac:spMkLst>
        </pc:spChg>
        <pc:spChg chg="mod">
          <ac:chgData name="Louis Henderson" userId="cf3b0dec-cd42-4b8e-b4f6-7943b438188d" providerId="ADAL" clId="{E6D7AD2E-D068-4053-ADBE-CEE9759910B5}" dt="2023-11-28T14:17:51.297" v="1372" actId="20577"/>
          <ac:spMkLst>
            <pc:docMk/>
            <pc:sldMk cId="3326483419" sldId="267"/>
            <ac:spMk id="3" creationId="{8920D437-5F41-7BD8-ED64-F0E2E04EB9B8}"/>
          </ac:spMkLst>
        </pc:spChg>
      </pc:sldChg>
      <pc:sldChg chg="modSp add mod ord">
        <pc:chgData name="Louis Henderson" userId="cf3b0dec-cd42-4b8e-b4f6-7943b438188d" providerId="ADAL" clId="{E6D7AD2E-D068-4053-ADBE-CEE9759910B5}" dt="2023-11-28T14:28:31.073" v="1957" actId="20577"/>
        <pc:sldMkLst>
          <pc:docMk/>
          <pc:sldMk cId="4083431772" sldId="268"/>
        </pc:sldMkLst>
        <pc:spChg chg="mod">
          <ac:chgData name="Louis Henderson" userId="cf3b0dec-cd42-4b8e-b4f6-7943b438188d" providerId="ADAL" clId="{E6D7AD2E-D068-4053-ADBE-CEE9759910B5}" dt="2023-11-28T14:20:40.460" v="1411" actId="20577"/>
          <ac:spMkLst>
            <pc:docMk/>
            <pc:sldMk cId="4083431772" sldId="268"/>
            <ac:spMk id="2" creationId="{BA337AFA-68F5-CB1C-E168-C35F89F2402C}"/>
          </ac:spMkLst>
        </pc:spChg>
        <pc:spChg chg="mod">
          <ac:chgData name="Louis Henderson" userId="cf3b0dec-cd42-4b8e-b4f6-7943b438188d" providerId="ADAL" clId="{E6D7AD2E-D068-4053-ADBE-CEE9759910B5}" dt="2023-11-28T14:28:31.073" v="1957" actId="20577"/>
          <ac:spMkLst>
            <pc:docMk/>
            <pc:sldMk cId="4083431772" sldId="268"/>
            <ac:spMk id="3" creationId="{8920D437-5F41-7BD8-ED64-F0E2E04EB9B8}"/>
          </ac:spMkLst>
        </pc:spChg>
      </pc:sldChg>
    </pc:docChg>
  </pc:docChgLst>
  <pc:docChgLst>
    <pc:chgData name="Louis Henderson" userId="cf3b0dec-cd42-4b8e-b4f6-7943b438188d" providerId="ADAL" clId="{5E54CEF2-E437-4480-96C7-75578481169B}"/>
    <pc:docChg chg="undo redo custSel addSld delSld modSld sldOrd">
      <pc:chgData name="Louis Henderson" userId="cf3b0dec-cd42-4b8e-b4f6-7943b438188d" providerId="ADAL" clId="{5E54CEF2-E437-4480-96C7-75578481169B}" dt="2024-06-03T10:39:15.265" v="8275" actId="20577"/>
      <pc:docMkLst>
        <pc:docMk/>
      </pc:docMkLst>
      <pc:sldChg chg="modSp mod">
        <pc:chgData name="Louis Henderson" userId="cf3b0dec-cd42-4b8e-b4f6-7943b438188d" providerId="ADAL" clId="{5E54CEF2-E437-4480-96C7-75578481169B}" dt="2024-05-30T19:33:14.338" v="7" actId="20577"/>
        <pc:sldMkLst>
          <pc:docMk/>
          <pc:sldMk cId="2382012974" sldId="256"/>
        </pc:sldMkLst>
        <pc:spChg chg="mod">
          <ac:chgData name="Louis Henderson" userId="cf3b0dec-cd42-4b8e-b4f6-7943b438188d" providerId="ADAL" clId="{5E54CEF2-E437-4480-96C7-75578481169B}" dt="2024-05-30T19:33:14.338" v="7" actId="20577"/>
          <ac:spMkLst>
            <pc:docMk/>
            <pc:sldMk cId="2382012974" sldId="256"/>
            <ac:spMk id="3" creationId="{E38A2A68-FC1A-942A-46B1-BAADDDC48BB5}"/>
          </ac:spMkLst>
        </pc:spChg>
      </pc:sldChg>
      <pc:sldChg chg="del">
        <pc:chgData name="Louis Henderson" userId="cf3b0dec-cd42-4b8e-b4f6-7943b438188d" providerId="ADAL" clId="{5E54CEF2-E437-4480-96C7-75578481169B}" dt="2024-05-30T19:33:51.608" v="32" actId="47"/>
        <pc:sldMkLst>
          <pc:docMk/>
          <pc:sldMk cId="2750653471" sldId="259"/>
        </pc:sldMkLst>
      </pc:sldChg>
      <pc:sldChg chg="modSp mod modAnim">
        <pc:chgData name="Louis Henderson" userId="cf3b0dec-cd42-4b8e-b4f6-7943b438188d" providerId="ADAL" clId="{5E54CEF2-E437-4480-96C7-75578481169B}" dt="2024-06-03T10:39:15.265" v="8275" actId="20577"/>
        <pc:sldMkLst>
          <pc:docMk/>
          <pc:sldMk cId="3064266812" sldId="261"/>
        </pc:sldMkLst>
        <pc:spChg chg="mod">
          <ac:chgData name="Louis Henderson" userId="cf3b0dec-cd42-4b8e-b4f6-7943b438188d" providerId="ADAL" clId="{5E54CEF2-E437-4480-96C7-75578481169B}" dt="2024-06-03T10:38:36.706" v="8193" actId="20577"/>
          <ac:spMkLst>
            <pc:docMk/>
            <pc:sldMk cId="3064266812" sldId="261"/>
            <ac:spMk id="2" creationId="{89CDDFA3-9340-4A09-0153-4B6857BD7BD3}"/>
          </ac:spMkLst>
        </pc:spChg>
        <pc:spChg chg="mod">
          <ac:chgData name="Louis Henderson" userId="cf3b0dec-cd42-4b8e-b4f6-7943b438188d" providerId="ADAL" clId="{5E54CEF2-E437-4480-96C7-75578481169B}" dt="2024-06-03T10:39:15.265" v="8275" actId="20577"/>
          <ac:spMkLst>
            <pc:docMk/>
            <pc:sldMk cId="3064266812" sldId="261"/>
            <ac:spMk id="3" creationId="{0157071C-8456-A23B-EFA9-A727021DCD9D}"/>
          </ac:spMkLst>
        </pc:spChg>
      </pc:sldChg>
      <pc:sldChg chg="del">
        <pc:chgData name="Louis Henderson" userId="cf3b0dec-cd42-4b8e-b4f6-7943b438188d" providerId="ADAL" clId="{5E54CEF2-E437-4480-96C7-75578481169B}" dt="2024-05-30T19:33:51.608" v="32" actId="47"/>
        <pc:sldMkLst>
          <pc:docMk/>
          <pc:sldMk cId="920502693" sldId="262"/>
        </pc:sldMkLst>
      </pc:sldChg>
      <pc:sldChg chg="del">
        <pc:chgData name="Louis Henderson" userId="cf3b0dec-cd42-4b8e-b4f6-7943b438188d" providerId="ADAL" clId="{5E54CEF2-E437-4480-96C7-75578481169B}" dt="2024-05-30T19:33:51.608" v="32" actId="47"/>
        <pc:sldMkLst>
          <pc:docMk/>
          <pc:sldMk cId="2297146843" sldId="263"/>
        </pc:sldMkLst>
      </pc:sldChg>
      <pc:sldChg chg="del">
        <pc:chgData name="Louis Henderson" userId="cf3b0dec-cd42-4b8e-b4f6-7943b438188d" providerId="ADAL" clId="{5E54CEF2-E437-4480-96C7-75578481169B}" dt="2024-05-30T19:33:51.608" v="32" actId="47"/>
        <pc:sldMkLst>
          <pc:docMk/>
          <pc:sldMk cId="1205670477" sldId="264"/>
        </pc:sldMkLst>
      </pc:sldChg>
      <pc:sldChg chg="del">
        <pc:chgData name="Louis Henderson" userId="cf3b0dec-cd42-4b8e-b4f6-7943b438188d" providerId="ADAL" clId="{5E54CEF2-E437-4480-96C7-75578481169B}" dt="2024-05-30T19:33:51.608" v="32" actId="47"/>
        <pc:sldMkLst>
          <pc:docMk/>
          <pc:sldMk cId="2099434370" sldId="265"/>
        </pc:sldMkLst>
      </pc:sldChg>
      <pc:sldChg chg="del">
        <pc:chgData name="Louis Henderson" userId="cf3b0dec-cd42-4b8e-b4f6-7943b438188d" providerId="ADAL" clId="{5E54CEF2-E437-4480-96C7-75578481169B}" dt="2024-05-30T19:33:51.608" v="32" actId="47"/>
        <pc:sldMkLst>
          <pc:docMk/>
          <pc:sldMk cId="3947421863" sldId="272"/>
        </pc:sldMkLst>
      </pc:sldChg>
      <pc:sldChg chg="del">
        <pc:chgData name="Louis Henderson" userId="cf3b0dec-cd42-4b8e-b4f6-7943b438188d" providerId="ADAL" clId="{5E54CEF2-E437-4480-96C7-75578481169B}" dt="2024-05-30T19:33:51.608" v="32" actId="47"/>
        <pc:sldMkLst>
          <pc:docMk/>
          <pc:sldMk cId="1717759684" sldId="273"/>
        </pc:sldMkLst>
      </pc:sldChg>
      <pc:sldChg chg="del">
        <pc:chgData name="Louis Henderson" userId="cf3b0dec-cd42-4b8e-b4f6-7943b438188d" providerId="ADAL" clId="{5E54CEF2-E437-4480-96C7-75578481169B}" dt="2024-05-30T19:33:51.608" v="32" actId="47"/>
        <pc:sldMkLst>
          <pc:docMk/>
          <pc:sldMk cId="3162390958" sldId="274"/>
        </pc:sldMkLst>
      </pc:sldChg>
      <pc:sldChg chg="del">
        <pc:chgData name="Louis Henderson" userId="cf3b0dec-cd42-4b8e-b4f6-7943b438188d" providerId="ADAL" clId="{5E54CEF2-E437-4480-96C7-75578481169B}" dt="2024-05-30T19:33:51.608" v="32" actId="47"/>
        <pc:sldMkLst>
          <pc:docMk/>
          <pc:sldMk cId="721997089" sldId="276"/>
        </pc:sldMkLst>
      </pc:sldChg>
      <pc:sldChg chg="del">
        <pc:chgData name="Louis Henderson" userId="cf3b0dec-cd42-4b8e-b4f6-7943b438188d" providerId="ADAL" clId="{5E54CEF2-E437-4480-96C7-75578481169B}" dt="2024-05-30T19:33:51.608" v="32" actId="47"/>
        <pc:sldMkLst>
          <pc:docMk/>
          <pc:sldMk cId="1731659724" sldId="277"/>
        </pc:sldMkLst>
      </pc:sldChg>
      <pc:sldChg chg="del">
        <pc:chgData name="Louis Henderson" userId="cf3b0dec-cd42-4b8e-b4f6-7943b438188d" providerId="ADAL" clId="{5E54CEF2-E437-4480-96C7-75578481169B}" dt="2024-05-30T19:33:51.608" v="32" actId="47"/>
        <pc:sldMkLst>
          <pc:docMk/>
          <pc:sldMk cId="1267210524" sldId="278"/>
        </pc:sldMkLst>
      </pc:sldChg>
      <pc:sldChg chg="del">
        <pc:chgData name="Louis Henderson" userId="cf3b0dec-cd42-4b8e-b4f6-7943b438188d" providerId="ADAL" clId="{5E54CEF2-E437-4480-96C7-75578481169B}" dt="2024-05-30T19:33:51.608" v="32" actId="47"/>
        <pc:sldMkLst>
          <pc:docMk/>
          <pc:sldMk cId="3354147966" sldId="280"/>
        </pc:sldMkLst>
      </pc:sldChg>
      <pc:sldChg chg="del">
        <pc:chgData name="Louis Henderson" userId="cf3b0dec-cd42-4b8e-b4f6-7943b438188d" providerId="ADAL" clId="{5E54CEF2-E437-4480-96C7-75578481169B}" dt="2024-05-30T19:33:51.608" v="32" actId="47"/>
        <pc:sldMkLst>
          <pc:docMk/>
          <pc:sldMk cId="2582573421" sldId="281"/>
        </pc:sldMkLst>
      </pc:sldChg>
      <pc:sldChg chg="del">
        <pc:chgData name="Louis Henderson" userId="cf3b0dec-cd42-4b8e-b4f6-7943b438188d" providerId="ADAL" clId="{5E54CEF2-E437-4480-96C7-75578481169B}" dt="2024-05-30T19:33:51.608" v="32" actId="47"/>
        <pc:sldMkLst>
          <pc:docMk/>
          <pc:sldMk cId="1199714691" sldId="282"/>
        </pc:sldMkLst>
      </pc:sldChg>
      <pc:sldChg chg="del">
        <pc:chgData name="Louis Henderson" userId="cf3b0dec-cd42-4b8e-b4f6-7943b438188d" providerId="ADAL" clId="{5E54CEF2-E437-4480-96C7-75578481169B}" dt="2024-05-30T19:33:51.608" v="32" actId="47"/>
        <pc:sldMkLst>
          <pc:docMk/>
          <pc:sldMk cId="2492269100" sldId="283"/>
        </pc:sldMkLst>
      </pc:sldChg>
      <pc:sldChg chg="del">
        <pc:chgData name="Louis Henderson" userId="cf3b0dec-cd42-4b8e-b4f6-7943b438188d" providerId="ADAL" clId="{5E54CEF2-E437-4480-96C7-75578481169B}" dt="2024-05-30T19:33:51.608" v="32" actId="47"/>
        <pc:sldMkLst>
          <pc:docMk/>
          <pc:sldMk cId="2415521548" sldId="284"/>
        </pc:sldMkLst>
      </pc:sldChg>
      <pc:sldChg chg="del">
        <pc:chgData name="Louis Henderson" userId="cf3b0dec-cd42-4b8e-b4f6-7943b438188d" providerId="ADAL" clId="{5E54CEF2-E437-4480-96C7-75578481169B}" dt="2024-05-30T19:33:51.608" v="32" actId="47"/>
        <pc:sldMkLst>
          <pc:docMk/>
          <pc:sldMk cId="2036379856" sldId="285"/>
        </pc:sldMkLst>
      </pc:sldChg>
      <pc:sldChg chg="del">
        <pc:chgData name="Louis Henderson" userId="cf3b0dec-cd42-4b8e-b4f6-7943b438188d" providerId="ADAL" clId="{5E54CEF2-E437-4480-96C7-75578481169B}" dt="2024-05-30T19:33:51.608" v="32" actId="47"/>
        <pc:sldMkLst>
          <pc:docMk/>
          <pc:sldMk cId="2460618163" sldId="286"/>
        </pc:sldMkLst>
      </pc:sldChg>
      <pc:sldChg chg="del">
        <pc:chgData name="Louis Henderson" userId="cf3b0dec-cd42-4b8e-b4f6-7943b438188d" providerId="ADAL" clId="{5E54CEF2-E437-4480-96C7-75578481169B}" dt="2024-05-30T19:33:51.608" v="32" actId="47"/>
        <pc:sldMkLst>
          <pc:docMk/>
          <pc:sldMk cId="1585949233" sldId="288"/>
        </pc:sldMkLst>
      </pc:sldChg>
      <pc:sldChg chg="del">
        <pc:chgData name="Louis Henderson" userId="cf3b0dec-cd42-4b8e-b4f6-7943b438188d" providerId="ADAL" clId="{5E54CEF2-E437-4480-96C7-75578481169B}" dt="2024-05-30T19:33:51.608" v="32" actId="47"/>
        <pc:sldMkLst>
          <pc:docMk/>
          <pc:sldMk cId="3363942569" sldId="289"/>
        </pc:sldMkLst>
      </pc:sldChg>
      <pc:sldChg chg="del">
        <pc:chgData name="Louis Henderson" userId="cf3b0dec-cd42-4b8e-b4f6-7943b438188d" providerId="ADAL" clId="{5E54CEF2-E437-4480-96C7-75578481169B}" dt="2024-05-30T19:33:51.608" v="32" actId="47"/>
        <pc:sldMkLst>
          <pc:docMk/>
          <pc:sldMk cId="3028995374" sldId="290"/>
        </pc:sldMkLst>
      </pc:sldChg>
      <pc:sldChg chg="del">
        <pc:chgData name="Louis Henderson" userId="cf3b0dec-cd42-4b8e-b4f6-7943b438188d" providerId="ADAL" clId="{5E54CEF2-E437-4480-96C7-75578481169B}" dt="2024-05-30T19:33:51.608" v="32" actId="47"/>
        <pc:sldMkLst>
          <pc:docMk/>
          <pc:sldMk cId="4079366469" sldId="291"/>
        </pc:sldMkLst>
      </pc:sldChg>
      <pc:sldChg chg="del">
        <pc:chgData name="Louis Henderson" userId="cf3b0dec-cd42-4b8e-b4f6-7943b438188d" providerId="ADAL" clId="{5E54CEF2-E437-4480-96C7-75578481169B}" dt="2024-05-30T19:33:51.608" v="32" actId="47"/>
        <pc:sldMkLst>
          <pc:docMk/>
          <pc:sldMk cId="853382957" sldId="292"/>
        </pc:sldMkLst>
      </pc:sldChg>
      <pc:sldChg chg="del">
        <pc:chgData name="Louis Henderson" userId="cf3b0dec-cd42-4b8e-b4f6-7943b438188d" providerId="ADAL" clId="{5E54CEF2-E437-4480-96C7-75578481169B}" dt="2024-05-30T19:33:51.608" v="32" actId="47"/>
        <pc:sldMkLst>
          <pc:docMk/>
          <pc:sldMk cId="1595479294" sldId="293"/>
        </pc:sldMkLst>
      </pc:sldChg>
      <pc:sldChg chg="del">
        <pc:chgData name="Louis Henderson" userId="cf3b0dec-cd42-4b8e-b4f6-7943b438188d" providerId="ADAL" clId="{5E54CEF2-E437-4480-96C7-75578481169B}" dt="2024-05-30T19:33:51.608" v="32" actId="47"/>
        <pc:sldMkLst>
          <pc:docMk/>
          <pc:sldMk cId="3270975551" sldId="294"/>
        </pc:sldMkLst>
      </pc:sldChg>
      <pc:sldChg chg="del">
        <pc:chgData name="Louis Henderson" userId="cf3b0dec-cd42-4b8e-b4f6-7943b438188d" providerId="ADAL" clId="{5E54CEF2-E437-4480-96C7-75578481169B}" dt="2024-05-30T19:33:51.608" v="32" actId="47"/>
        <pc:sldMkLst>
          <pc:docMk/>
          <pc:sldMk cId="4062256284" sldId="295"/>
        </pc:sldMkLst>
      </pc:sldChg>
      <pc:sldChg chg="del">
        <pc:chgData name="Louis Henderson" userId="cf3b0dec-cd42-4b8e-b4f6-7943b438188d" providerId="ADAL" clId="{5E54CEF2-E437-4480-96C7-75578481169B}" dt="2024-05-30T19:33:51.608" v="32" actId="47"/>
        <pc:sldMkLst>
          <pc:docMk/>
          <pc:sldMk cId="3856833153" sldId="296"/>
        </pc:sldMkLst>
      </pc:sldChg>
      <pc:sldChg chg="del">
        <pc:chgData name="Louis Henderson" userId="cf3b0dec-cd42-4b8e-b4f6-7943b438188d" providerId="ADAL" clId="{5E54CEF2-E437-4480-96C7-75578481169B}" dt="2024-05-30T19:33:51.608" v="32" actId="47"/>
        <pc:sldMkLst>
          <pc:docMk/>
          <pc:sldMk cId="3700904045" sldId="297"/>
        </pc:sldMkLst>
      </pc:sldChg>
      <pc:sldChg chg="del">
        <pc:chgData name="Louis Henderson" userId="cf3b0dec-cd42-4b8e-b4f6-7943b438188d" providerId="ADAL" clId="{5E54CEF2-E437-4480-96C7-75578481169B}" dt="2024-05-30T19:33:51.608" v="32" actId="47"/>
        <pc:sldMkLst>
          <pc:docMk/>
          <pc:sldMk cId="1367857530" sldId="298"/>
        </pc:sldMkLst>
      </pc:sldChg>
      <pc:sldChg chg="del">
        <pc:chgData name="Louis Henderson" userId="cf3b0dec-cd42-4b8e-b4f6-7943b438188d" providerId="ADAL" clId="{5E54CEF2-E437-4480-96C7-75578481169B}" dt="2024-05-30T19:33:51.608" v="32" actId="47"/>
        <pc:sldMkLst>
          <pc:docMk/>
          <pc:sldMk cId="2992451133" sldId="299"/>
        </pc:sldMkLst>
      </pc:sldChg>
      <pc:sldChg chg="del">
        <pc:chgData name="Louis Henderson" userId="cf3b0dec-cd42-4b8e-b4f6-7943b438188d" providerId="ADAL" clId="{5E54CEF2-E437-4480-96C7-75578481169B}" dt="2024-05-30T19:33:51.608" v="32" actId="47"/>
        <pc:sldMkLst>
          <pc:docMk/>
          <pc:sldMk cId="656736588" sldId="300"/>
        </pc:sldMkLst>
      </pc:sldChg>
      <pc:sldChg chg="modSp add mod modAnim">
        <pc:chgData name="Louis Henderson" userId="cf3b0dec-cd42-4b8e-b4f6-7943b438188d" providerId="ADAL" clId="{5E54CEF2-E437-4480-96C7-75578481169B}" dt="2024-06-01T18:11:12.783" v="3291" actId="20577"/>
        <pc:sldMkLst>
          <pc:docMk/>
          <pc:sldMk cId="3505958696" sldId="302"/>
        </pc:sldMkLst>
        <pc:spChg chg="mod">
          <ac:chgData name="Louis Henderson" userId="cf3b0dec-cd42-4b8e-b4f6-7943b438188d" providerId="ADAL" clId="{5E54CEF2-E437-4480-96C7-75578481169B}" dt="2024-05-30T19:34:13.027" v="71" actId="20577"/>
          <ac:spMkLst>
            <pc:docMk/>
            <pc:sldMk cId="3505958696" sldId="302"/>
            <ac:spMk id="2" creationId="{89CDDFA3-9340-4A09-0153-4B6857BD7BD3}"/>
          </ac:spMkLst>
        </pc:spChg>
        <pc:spChg chg="mod">
          <ac:chgData name="Louis Henderson" userId="cf3b0dec-cd42-4b8e-b4f6-7943b438188d" providerId="ADAL" clId="{5E54CEF2-E437-4480-96C7-75578481169B}" dt="2024-06-01T18:11:12.783" v="3291" actId="20577"/>
          <ac:spMkLst>
            <pc:docMk/>
            <pc:sldMk cId="3505958696" sldId="302"/>
            <ac:spMk id="3" creationId="{0157071C-8456-A23B-EFA9-A727021DCD9D}"/>
          </ac:spMkLst>
        </pc:spChg>
      </pc:sldChg>
      <pc:sldChg chg="addSp delSp modSp add modAnim">
        <pc:chgData name="Louis Henderson" userId="cf3b0dec-cd42-4b8e-b4f6-7943b438188d" providerId="ADAL" clId="{5E54CEF2-E437-4480-96C7-75578481169B}" dt="2024-05-30T19:35:05.889" v="107"/>
        <pc:sldMkLst>
          <pc:docMk/>
          <pc:sldMk cId="105703828" sldId="303"/>
        </pc:sldMkLst>
        <pc:spChg chg="del mod">
          <ac:chgData name="Louis Henderson" userId="cf3b0dec-cd42-4b8e-b4f6-7943b438188d" providerId="ADAL" clId="{5E54CEF2-E437-4480-96C7-75578481169B}" dt="2024-05-30T19:35:05.889" v="107"/>
          <ac:spMkLst>
            <pc:docMk/>
            <pc:sldMk cId="105703828" sldId="303"/>
            <ac:spMk id="3" creationId="{0157071C-8456-A23B-EFA9-A727021DCD9D}"/>
          </ac:spMkLst>
        </pc:spChg>
        <pc:picChg chg="add mod">
          <ac:chgData name="Louis Henderson" userId="cf3b0dec-cd42-4b8e-b4f6-7943b438188d" providerId="ADAL" clId="{5E54CEF2-E437-4480-96C7-75578481169B}" dt="2024-05-30T19:35:05.889" v="107"/>
          <ac:picMkLst>
            <pc:docMk/>
            <pc:sldMk cId="105703828" sldId="303"/>
            <ac:picMk id="1026" creationId="{EAD13F06-08D2-2870-1EFC-F81776C1FBE2}"/>
          </ac:picMkLst>
        </pc:picChg>
      </pc:sldChg>
      <pc:sldChg chg="modSp add mod ord modAnim">
        <pc:chgData name="Louis Henderson" userId="cf3b0dec-cd42-4b8e-b4f6-7943b438188d" providerId="ADAL" clId="{5E54CEF2-E437-4480-96C7-75578481169B}" dt="2024-06-01T22:22:24.731" v="3595" actId="20577"/>
        <pc:sldMkLst>
          <pc:docMk/>
          <pc:sldMk cId="2353828838" sldId="304"/>
        </pc:sldMkLst>
        <pc:spChg chg="mod">
          <ac:chgData name="Louis Henderson" userId="cf3b0dec-cd42-4b8e-b4f6-7943b438188d" providerId="ADAL" clId="{5E54CEF2-E437-4480-96C7-75578481169B}" dt="2024-05-30T20:02:49.745" v="134" actId="20577"/>
          <ac:spMkLst>
            <pc:docMk/>
            <pc:sldMk cId="2353828838" sldId="304"/>
            <ac:spMk id="2" creationId="{89CDDFA3-9340-4A09-0153-4B6857BD7BD3}"/>
          </ac:spMkLst>
        </pc:spChg>
        <pc:spChg chg="mod">
          <ac:chgData name="Louis Henderson" userId="cf3b0dec-cd42-4b8e-b4f6-7943b438188d" providerId="ADAL" clId="{5E54CEF2-E437-4480-96C7-75578481169B}" dt="2024-06-01T22:22:24.731" v="3595" actId="20577"/>
          <ac:spMkLst>
            <pc:docMk/>
            <pc:sldMk cId="2353828838" sldId="304"/>
            <ac:spMk id="3" creationId="{0157071C-8456-A23B-EFA9-A727021DCD9D}"/>
          </ac:spMkLst>
        </pc:spChg>
      </pc:sldChg>
      <pc:sldChg chg="modSp add mod">
        <pc:chgData name="Louis Henderson" userId="cf3b0dec-cd42-4b8e-b4f6-7943b438188d" providerId="ADAL" clId="{5E54CEF2-E437-4480-96C7-75578481169B}" dt="2024-06-01T17:40:32.010" v="2191" actId="20577"/>
        <pc:sldMkLst>
          <pc:docMk/>
          <pc:sldMk cId="947042906" sldId="305"/>
        </pc:sldMkLst>
        <pc:spChg chg="mod">
          <ac:chgData name="Louis Henderson" userId="cf3b0dec-cd42-4b8e-b4f6-7943b438188d" providerId="ADAL" clId="{5E54CEF2-E437-4480-96C7-75578481169B}" dt="2024-06-01T17:40:32.010" v="2191" actId="20577"/>
          <ac:spMkLst>
            <pc:docMk/>
            <pc:sldMk cId="947042906" sldId="305"/>
            <ac:spMk id="3" creationId="{0157071C-8456-A23B-EFA9-A727021DCD9D}"/>
          </ac:spMkLst>
        </pc:spChg>
      </pc:sldChg>
      <pc:sldChg chg="modSp add mod">
        <pc:chgData name="Louis Henderson" userId="cf3b0dec-cd42-4b8e-b4f6-7943b438188d" providerId="ADAL" clId="{5E54CEF2-E437-4480-96C7-75578481169B}" dt="2024-06-01T17:42:41.085" v="2442" actId="20577"/>
        <pc:sldMkLst>
          <pc:docMk/>
          <pc:sldMk cId="34809839" sldId="306"/>
        </pc:sldMkLst>
        <pc:spChg chg="mod">
          <ac:chgData name="Louis Henderson" userId="cf3b0dec-cd42-4b8e-b4f6-7943b438188d" providerId="ADAL" clId="{5E54CEF2-E437-4480-96C7-75578481169B}" dt="2024-05-31T19:41:40.204" v="1196" actId="20577"/>
          <ac:spMkLst>
            <pc:docMk/>
            <pc:sldMk cId="34809839" sldId="306"/>
            <ac:spMk id="2" creationId="{89CDDFA3-9340-4A09-0153-4B6857BD7BD3}"/>
          </ac:spMkLst>
        </pc:spChg>
        <pc:spChg chg="mod">
          <ac:chgData name="Louis Henderson" userId="cf3b0dec-cd42-4b8e-b4f6-7943b438188d" providerId="ADAL" clId="{5E54CEF2-E437-4480-96C7-75578481169B}" dt="2024-06-01T17:42:41.085" v="2442" actId="20577"/>
          <ac:spMkLst>
            <pc:docMk/>
            <pc:sldMk cId="34809839" sldId="306"/>
            <ac:spMk id="3" creationId="{0157071C-8456-A23B-EFA9-A727021DCD9D}"/>
          </ac:spMkLst>
        </pc:spChg>
      </pc:sldChg>
      <pc:sldChg chg="addSp delSp modSp add mod">
        <pc:chgData name="Louis Henderson" userId="cf3b0dec-cd42-4b8e-b4f6-7943b438188d" providerId="ADAL" clId="{5E54CEF2-E437-4480-96C7-75578481169B}" dt="2024-06-01T15:30:03.842" v="2076" actId="12385"/>
        <pc:sldMkLst>
          <pc:docMk/>
          <pc:sldMk cId="4096151513" sldId="307"/>
        </pc:sldMkLst>
        <pc:spChg chg="mod">
          <ac:chgData name="Louis Henderson" userId="cf3b0dec-cd42-4b8e-b4f6-7943b438188d" providerId="ADAL" clId="{5E54CEF2-E437-4480-96C7-75578481169B}" dt="2024-05-31T19:45:09.522" v="1612" actId="20577"/>
          <ac:spMkLst>
            <pc:docMk/>
            <pc:sldMk cId="4096151513" sldId="307"/>
            <ac:spMk id="2" creationId="{89CDDFA3-9340-4A09-0153-4B6857BD7BD3}"/>
          </ac:spMkLst>
        </pc:spChg>
        <pc:spChg chg="del mod">
          <ac:chgData name="Louis Henderson" userId="cf3b0dec-cd42-4b8e-b4f6-7943b438188d" providerId="ADAL" clId="{5E54CEF2-E437-4480-96C7-75578481169B}" dt="2024-06-01T15:28:16.128" v="1914" actId="3680"/>
          <ac:spMkLst>
            <pc:docMk/>
            <pc:sldMk cId="4096151513" sldId="307"/>
            <ac:spMk id="3" creationId="{0157071C-8456-A23B-EFA9-A727021DCD9D}"/>
          </ac:spMkLst>
        </pc:spChg>
        <pc:graphicFrameChg chg="add mod ord modGraphic">
          <ac:chgData name="Louis Henderson" userId="cf3b0dec-cd42-4b8e-b4f6-7943b438188d" providerId="ADAL" clId="{5E54CEF2-E437-4480-96C7-75578481169B}" dt="2024-06-01T15:30:03.842" v="2076" actId="12385"/>
          <ac:graphicFrameMkLst>
            <pc:docMk/>
            <pc:sldMk cId="4096151513" sldId="307"/>
            <ac:graphicFrameMk id="5" creationId="{7B247A2F-E0B6-FD45-55E0-801A28D0EA81}"/>
          </ac:graphicFrameMkLst>
        </pc:graphicFrameChg>
      </pc:sldChg>
      <pc:sldChg chg="addSp delSp modSp add mod modAnim">
        <pc:chgData name="Louis Henderson" userId="cf3b0dec-cd42-4b8e-b4f6-7943b438188d" providerId="ADAL" clId="{5E54CEF2-E437-4480-96C7-75578481169B}" dt="2024-06-01T18:47:17.897" v="3362" actId="20577"/>
        <pc:sldMkLst>
          <pc:docMk/>
          <pc:sldMk cId="373833613" sldId="308"/>
        </pc:sldMkLst>
        <pc:spChg chg="mod">
          <ac:chgData name="Louis Henderson" userId="cf3b0dec-cd42-4b8e-b4f6-7943b438188d" providerId="ADAL" clId="{5E54CEF2-E437-4480-96C7-75578481169B}" dt="2024-05-31T19:46:10.813" v="1710" actId="404"/>
          <ac:spMkLst>
            <pc:docMk/>
            <pc:sldMk cId="373833613" sldId="308"/>
            <ac:spMk id="2" creationId="{89CDDFA3-9340-4A09-0153-4B6857BD7BD3}"/>
          </ac:spMkLst>
        </pc:spChg>
        <pc:spChg chg="del mod">
          <ac:chgData name="Louis Henderson" userId="cf3b0dec-cd42-4b8e-b4f6-7943b438188d" providerId="ADAL" clId="{5E54CEF2-E437-4480-96C7-75578481169B}" dt="2024-06-01T15:18:00.899" v="1876" actId="22"/>
          <ac:spMkLst>
            <pc:docMk/>
            <pc:sldMk cId="373833613" sldId="308"/>
            <ac:spMk id="3" creationId="{0157071C-8456-A23B-EFA9-A727021DCD9D}"/>
          </ac:spMkLst>
        </pc:spChg>
        <pc:spChg chg="add del mod">
          <ac:chgData name="Louis Henderson" userId="cf3b0dec-cd42-4b8e-b4f6-7943b438188d" providerId="ADAL" clId="{5E54CEF2-E437-4480-96C7-75578481169B}" dt="2024-06-01T15:24:43.961" v="1905" actId="478"/>
          <ac:spMkLst>
            <pc:docMk/>
            <pc:sldMk cId="373833613" sldId="308"/>
            <ac:spMk id="26" creationId="{403365B6-EFAB-E229-664D-61734ACE5F1B}"/>
          </ac:spMkLst>
        </pc:spChg>
        <pc:spChg chg="add mod">
          <ac:chgData name="Louis Henderson" userId="cf3b0dec-cd42-4b8e-b4f6-7943b438188d" providerId="ADAL" clId="{5E54CEF2-E437-4480-96C7-75578481169B}" dt="2024-06-01T18:47:17.897" v="3362" actId="20577"/>
          <ac:spMkLst>
            <pc:docMk/>
            <pc:sldMk cId="373833613" sldId="308"/>
            <ac:spMk id="37" creationId="{EF5AE6E3-3CDD-7277-BCDB-6F008AAE72BA}"/>
          </ac:spMkLst>
        </pc:spChg>
        <pc:picChg chg="add del mod ord">
          <ac:chgData name="Louis Henderson" userId="cf3b0dec-cd42-4b8e-b4f6-7943b438188d" providerId="ADAL" clId="{5E54CEF2-E437-4480-96C7-75578481169B}" dt="2024-06-01T18:46:39.953" v="3339" actId="1076"/>
          <ac:picMkLst>
            <pc:docMk/>
            <pc:sldMk cId="373833613" sldId="308"/>
            <ac:picMk id="6" creationId="{941B1471-DDFB-D0DF-8DC4-66487EA7A89D}"/>
          </ac:picMkLst>
        </pc:picChg>
        <pc:cxnChg chg="add mod">
          <ac:chgData name="Louis Henderson" userId="cf3b0dec-cd42-4b8e-b4f6-7943b438188d" providerId="ADAL" clId="{5E54CEF2-E437-4480-96C7-75578481169B}" dt="2024-06-01T15:24:07.378" v="1900" actId="1076"/>
          <ac:cxnSpMkLst>
            <pc:docMk/>
            <pc:sldMk cId="373833613" sldId="308"/>
            <ac:cxnSpMk id="8" creationId="{84264160-E7C5-6129-7F65-B941BCD37174}"/>
          </ac:cxnSpMkLst>
        </pc:cxnChg>
      </pc:sldChg>
      <pc:sldChg chg="modSp add mod">
        <pc:chgData name="Louis Henderson" userId="cf3b0dec-cd42-4b8e-b4f6-7943b438188d" providerId="ADAL" clId="{5E54CEF2-E437-4480-96C7-75578481169B}" dt="2024-05-31T19:47:39.462" v="1870" actId="20577"/>
        <pc:sldMkLst>
          <pc:docMk/>
          <pc:sldMk cId="3762689978" sldId="309"/>
        </pc:sldMkLst>
        <pc:spChg chg="mod">
          <ac:chgData name="Louis Henderson" userId="cf3b0dec-cd42-4b8e-b4f6-7943b438188d" providerId="ADAL" clId="{5E54CEF2-E437-4480-96C7-75578481169B}" dt="2024-05-31T19:47:39.462" v="1870" actId="20577"/>
          <ac:spMkLst>
            <pc:docMk/>
            <pc:sldMk cId="3762689978" sldId="309"/>
            <ac:spMk id="3" creationId="{0157071C-8456-A23B-EFA9-A727021DCD9D}"/>
          </ac:spMkLst>
        </pc:spChg>
      </pc:sldChg>
      <pc:sldChg chg="addSp delSp modSp add del mod ord">
        <pc:chgData name="Louis Henderson" userId="cf3b0dec-cd42-4b8e-b4f6-7943b438188d" providerId="ADAL" clId="{5E54CEF2-E437-4480-96C7-75578481169B}" dt="2024-06-01T15:31:03.871" v="2094" actId="47"/>
        <pc:sldMkLst>
          <pc:docMk/>
          <pc:sldMk cId="3210745625" sldId="310"/>
        </pc:sldMkLst>
        <pc:spChg chg="add del mod">
          <ac:chgData name="Louis Henderson" userId="cf3b0dec-cd42-4b8e-b4f6-7943b438188d" providerId="ADAL" clId="{5E54CEF2-E437-4480-96C7-75578481169B}" dt="2024-06-01T15:30:54.982" v="2090" actId="22"/>
          <ac:spMkLst>
            <pc:docMk/>
            <pc:sldMk cId="3210745625" sldId="310"/>
            <ac:spMk id="3" creationId="{0157071C-8456-A23B-EFA9-A727021DCD9D}"/>
          </ac:spMkLst>
        </pc:spChg>
        <pc:picChg chg="add del mod ord">
          <ac:chgData name="Louis Henderson" userId="cf3b0dec-cd42-4b8e-b4f6-7943b438188d" providerId="ADAL" clId="{5E54CEF2-E437-4480-96C7-75578481169B}" dt="2024-06-01T15:30:54.982" v="2090" actId="22"/>
          <ac:picMkLst>
            <pc:docMk/>
            <pc:sldMk cId="3210745625" sldId="310"/>
            <ac:picMk id="6" creationId="{370E4A12-6378-721A-ABA3-E8D1E65508CC}"/>
          </ac:picMkLst>
        </pc:picChg>
      </pc:sldChg>
      <pc:sldChg chg="addSp modSp add mod ord">
        <pc:chgData name="Louis Henderson" userId="cf3b0dec-cd42-4b8e-b4f6-7943b438188d" providerId="ADAL" clId="{5E54CEF2-E437-4480-96C7-75578481169B}" dt="2024-06-02T18:58:13.721" v="5397" actId="20577"/>
        <pc:sldMkLst>
          <pc:docMk/>
          <pc:sldMk cId="2580293105" sldId="311"/>
        </pc:sldMkLst>
        <pc:spChg chg="add mod">
          <ac:chgData name="Louis Henderson" userId="cf3b0dec-cd42-4b8e-b4f6-7943b438188d" providerId="ADAL" clId="{5E54CEF2-E437-4480-96C7-75578481169B}" dt="2024-06-01T22:19:37.639" v="3573" actId="404"/>
          <ac:spMkLst>
            <pc:docMk/>
            <pc:sldMk cId="2580293105" sldId="311"/>
            <ac:spMk id="3" creationId="{5242C77B-2582-5DEE-375F-E55ED17FE338}"/>
          </ac:spMkLst>
        </pc:spChg>
        <pc:graphicFrameChg chg="mod modGraphic">
          <ac:chgData name="Louis Henderson" userId="cf3b0dec-cd42-4b8e-b4f6-7943b438188d" providerId="ADAL" clId="{5E54CEF2-E437-4480-96C7-75578481169B}" dt="2024-06-02T18:58:13.721" v="5397" actId="20577"/>
          <ac:graphicFrameMkLst>
            <pc:docMk/>
            <pc:sldMk cId="2580293105" sldId="311"/>
            <ac:graphicFrameMk id="5" creationId="{7B247A2F-E0B6-FD45-55E0-801A28D0EA81}"/>
          </ac:graphicFrameMkLst>
        </pc:graphicFrameChg>
      </pc:sldChg>
      <pc:sldChg chg="addSp modSp add mod">
        <pc:chgData name="Louis Henderson" userId="cf3b0dec-cd42-4b8e-b4f6-7943b438188d" providerId="ADAL" clId="{5E54CEF2-E437-4480-96C7-75578481169B}" dt="2024-06-02T18:59:35.362" v="5428" actId="20577"/>
        <pc:sldMkLst>
          <pc:docMk/>
          <pc:sldMk cId="3142208023" sldId="312"/>
        </pc:sldMkLst>
        <pc:spChg chg="add mod">
          <ac:chgData name="Louis Henderson" userId="cf3b0dec-cd42-4b8e-b4f6-7943b438188d" providerId="ADAL" clId="{5E54CEF2-E437-4480-96C7-75578481169B}" dt="2024-06-02T18:59:30.079" v="5425" actId="20577"/>
          <ac:spMkLst>
            <pc:docMk/>
            <pc:sldMk cId="3142208023" sldId="312"/>
            <ac:spMk id="3" creationId="{5ED52D36-5D1B-55F1-1BF8-6504F5154B10}"/>
          </ac:spMkLst>
        </pc:spChg>
        <pc:graphicFrameChg chg="modGraphic">
          <ac:chgData name="Louis Henderson" userId="cf3b0dec-cd42-4b8e-b4f6-7943b438188d" providerId="ADAL" clId="{5E54CEF2-E437-4480-96C7-75578481169B}" dt="2024-06-02T18:59:35.362" v="5428" actId="20577"/>
          <ac:graphicFrameMkLst>
            <pc:docMk/>
            <pc:sldMk cId="3142208023" sldId="312"/>
            <ac:graphicFrameMk id="5" creationId="{7B247A2F-E0B6-FD45-55E0-801A28D0EA81}"/>
          </ac:graphicFrameMkLst>
        </pc:graphicFrameChg>
      </pc:sldChg>
      <pc:sldChg chg="modSp add mod ord">
        <pc:chgData name="Louis Henderson" userId="cf3b0dec-cd42-4b8e-b4f6-7943b438188d" providerId="ADAL" clId="{5E54CEF2-E437-4480-96C7-75578481169B}" dt="2024-06-01T22:20:55.720" v="3580" actId="20577"/>
        <pc:sldMkLst>
          <pc:docMk/>
          <pc:sldMk cId="3658455063" sldId="313"/>
        </pc:sldMkLst>
        <pc:spChg chg="mod">
          <ac:chgData name="Louis Henderson" userId="cf3b0dec-cd42-4b8e-b4f6-7943b438188d" providerId="ADAL" clId="{5E54CEF2-E437-4480-96C7-75578481169B}" dt="2024-06-01T22:20:55.720" v="3580" actId="20577"/>
          <ac:spMkLst>
            <pc:docMk/>
            <pc:sldMk cId="3658455063" sldId="313"/>
            <ac:spMk id="2" creationId="{89CDDFA3-9340-4A09-0153-4B6857BD7BD3}"/>
          </ac:spMkLst>
        </pc:spChg>
        <pc:spChg chg="mod">
          <ac:chgData name="Louis Henderson" userId="cf3b0dec-cd42-4b8e-b4f6-7943b438188d" providerId="ADAL" clId="{5E54CEF2-E437-4480-96C7-75578481169B}" dt="2024-06-01T18:05:30.210" v="2880" actId="20577"/>
          <ac:spMkLst>
            <pc:docMk/>
            <pc:sldMk cId="3658455063" sldId="313"/>
            <ac:spMk id="3" creationId="{0157071C-8456-A23B-EFA9-A727021DCD9D}"/>
          </ac:spMkLst>
        </pc:spChg>
      </pc:sldChg>
      <pc:sldChg chg="modSp add mod modAnim">
        <pc:chgData name="Louis Henderson" userId="cf3b0dec-cd42-4b8e-b4f6-7943b438188d" providerId="ADAL" clId="{5E54CEF2-E437-4480-96C7-75578481169B}" dt="2024-06-01T18:09:33.445" v="3167" actId="20577"/>
        <pc:sldMkLst>
          <pc:docMk/>
          <pc:sldMk cId="1049907324" sldId="314"/>
        </pc:sldMkLst>
        <pc:spChg chg="mod">
          <ac:chgData name="Louis Henderson" userId="cf3b0dec-cd42-4b8e-b4f6-7943b438188d" providerId="ADAL" clId="{5E54CEF2-E437-4480-96C7-75578481169B}" dt="2024-06-01T18:09:00.081" v="3042" actId="20577"/>
          <ac:spMkLst>
            <pc:docMk/>
            <pc:sldMk cId="1049907324" sldId="314"/>
            <ac:spMk id="2" creationId="{89CDDFA3-9340-4A09-0153-4B6857BD7BD3}"/>
          </ac:spMkLst>
        </pc:spChg>
        <pc:spChg chg="mod">
          <ac:chgData name="Louis Henderson" userId="cf3b0dec-cd42-4b8e-b4f6-7943b438188d" providerId="ADAL" clId="{5E54CEF2-E437-4480-96C7-75578481169B}" dt="2024-06-01T18:09:33.445" v="3167" actId="20577"/>
          <ac:spMkLst>
            <pc:docMk/>
            <pc:sldMk cId="1049907324" sldId="314"/>
            <ac:spMk id="3" creationId="{0157071C-8456-A23B-EFA9-A727021DCD9D}"/>
          </ac:spMkLst>
        </pc:spChg>
      </pc:sldChg>
      <pc:sldChg chg="modSp add modAnim">
        <pc:chgData name="Louis Henderson" userId="cf3b0dec-cd42-4b8e-b4f6-7943b438188d" providerId="ADAL" clId="{5E54CEF2-E437-4480-96C7-75578481169B}" dt="2024-06-01T22:30:26.932" v="4083" actId="20577"/>
        <pc:sldMkLst>
          <pc:docMk/>
          <pc:sldMk cId="2935987722" sldId="315"/>
        </pc:sldMkLst>
        <pc:spChg chg="mod">
          <ac:chgData name="Louis Henderson" userId="cf3b0dec-cd42-4b8e-b4f6-7943b438188d" providerId="ADAL" clId="{5E54CEF2-E437-4480-96C7-75578481169B}" dt="2024-06-01T22:30:26.932" v="4083" actId="20577"/>
          <ac:spMkLst>
            <pc:docMk/>
            <pc:sldMk cId="2935987722" sldId="315"/>
            <ac:spMk id="3" creationId="{0157071C-8456-A23B-EFA9-A727021DCD9D}"/>
          </ac:spMkLst>
        </pc:spChg>
      </pc:sldChg>
      <pc:sldChg chg="addSp modSp add modAnim">
        <pc:chgData name="Louis Henderson" userId="cf3b0dec-cd42-4b8e-b4f6-7943b438188d" providerId="ADAL" clId="{5E54CEF2-E437-4480-96C7-75578481169B}" dt="2024-06-01T22:32:24.416" v="4303"/>
        <pc:sldMkLst>
          <pc:docMk/>
          <pc:sldMk cId="1018456272" sldId="316"/>
        </pc:sldMkLst>
        <pc:spChg chg="mod">
          <ac:chgData name="Louis Henderson" userId="cf3b0dec-cd42-4b8e-b4f6-7943b438188d" providerId="ADAL" clId="{5E54CEF2-E437-4480-96C7-75578481169B}" dt="2024-06-01T22:31:32.307" v="4302" actId="20577"/>
          <ac:spMkLst>
            <pc:docMk/>
            <pc:sldMk cId="1018456272" sldId="316"/>
            <ac:spMk id="3" creationId="{0157071C-8456-A23B-EFA9-A727021DCD9D}"/>
          </ac:spMkLst>
        </pc:spChg>
        <pc:graphicFrameChg chg="add mod">
          <ac:chgData name="Louis Henderson" userId="cf3b0dec-cd42-4b8e-b4f6-7943b438188d" providerId="ADAL" clId="{5E54CEF2-E437-4480-96C7-75578481169B}" dt="2024-06-01T22:32:24.416" v="4303"/>
          <ac:graphicFrameMkLst>
            <pc:docMk/>
            <pc:sldMk cId="1018456272" sldId="316"/>
            <ac:graphicFrameMk id="5" creationId="{307DAF18-503A-71B1-67F6-F8DB2A9DEE4D}"/>
          </ac:graphicFrameMkLst>
        </pc:graphicFrameChg>
      </pc:sldChg>
      <pc:sldChg chg="addSp modSp add mod ord">
        <pc:chgData name="Louis Henderson" userId="cf3b0dec-cd42-4b8e-b4f6-7943b438188d" providerId="ADAL" clId="{5E54CEF2-E437-4480-96C7-75578481169B}" dt="2024-06-01T22:34:46.852" v="4347" actId="14100"/>
        <pc:sldMkLst>
          <pc:docMk/>
          <pc:sldMk cId="2509185273" sldId="317"/>
        </pc:sldMkLst>
        <pc:spChg chg="mod">
          <ac:chgData name="Louis Henderson" userId="cf3b0dec-cd42-4b8e-b4f6-7943b438188d" providerId="ADAL" clId="{5E54CEF2-E437-4480-96C7-75578481169B}" dt="2024-06-01T22:32:52.980" v="4324" actId="20577"/>
          <ac:spMkLst>
            <pc:docMk/>
            <pc:sldMk cId="2509185273" sldId="317"/>
            <ac:spMk id="2" creationId="{89CDDFA3-9340-4A09-0153-4B6857BD7BD3}"/>
          </ac:spMkLst>
        </pc:spChg>
        <pc:spChg chg="add mod">
          <ac:chgData name="Louis Henderson" userId="cf3b0dec-cd42-4b8e-b4f6-7943b438188d" providerId="ADAL" clId="{5E54CEF2-E437-4480-96C7-75578481169B}" dt="2024-06-01T22:34:46.852" v="4347" actId="14100"/>
          <ac:spMkLst>
            <pc:docMk/>
            <pc:sldMk cId="2509185273" sldId="317"/>
            <ac:spMk id="3" creationId="{778F50B3-3C86-2341-ADE3-CB9E3F77ED71}"/>
          </ac:spMkLst>
        </pc:spChg>
        <pc:graphicFrameChg chg="modGraphic">
          <ac:chgData name="Louis Henderson" userId="cf3b0dec-cd42-4b8e-b4f6-7943b438188d" providerId="ADAL" clId="{5E54CEF2-E437-4480-96C7-75578481169B}" dt="2024-06-01T22:33:52.183" v="4340" actId="20577"/>
          <ac:graphicFrameMkLst>
            <pc:docMk/>
            <pc:sldMk cId="2509185273" sldId="317"/>
            <ac:graphicFrameMk id="5" creationId="{7B247A2F-E0B6-FD45-55E0-801A28D0EA81}"/>
          </ac:graphicFrameMkLst>
        </pc:graphicFrameChg>
      </pc:sldChg>
      <pc:sldChg chg="modSp add mod ord modAnim">
        <pc:chgData name="Louis Henderson" userId="cf3b0dec-cd42-4b8e-b4f6-7943b438188d" providerId="ADAL" clId="{5E54CEF2-E437-4480-96C7-75578481169B}" dt="2024-06-02T19:03:13.188" v="5486" actId="20577"/>
        <pc:sldMkLst>
          <pc:docMk/>
          <pc:sldMk cId="3448201855" sldId="318"/>
        </pc:sldMkLst>
        <pc:spChg chg="mod">
          <ac:chgData name="Louis Henderson" userId="cf3b0dec-cd42-4b8e-b4f6-7943b438188d" providerId="ADAL" clId="{5E54CEF2-E437-4480-96C7-75578481169B}" dt="2024-06-01T22:35:52.418" v="4378" actId="20577"/>
          <ac:spMkLst>
            <pc:docMk/>
            <pc:sldMk cId="3448201855" sldId="318"/>
            <ac:spMk id="2" creationId="{89CDDFA3-9340-4A09-0153-4B6857BD7BD3}"/>
          </ac:spMkLst>
        </pc:spChg>
        <pc:spChg chg="mod">
          <ac:chgData name="Louis Henderson" userId="cf3b0dec-cd42-4b8e-b4f6-7943b438188d" providerId="ADAL" clId="{5E54CEF2-E437-4480-96C7-75578481169B}" dt="2024-06-02T19:03:13.188" v="5486" actId="20577"/>
          <ac:spMkLst>
            <pc:docMk/>
            <pc:sldMk cId="3448201855" sldId="318"/>
            <ac:spMk id="3" creationId="{0157071C-8456-A23B-EFA9-A727021DCD9D}"/>
          </ac:spMkLst>
        </pc:spChg>
      </pc:sldChg>
      <pc:sldChg chg="addSp delSp modSp add mod delAnim modAnim">
        <pc:chgData name="Louis Henderson" userId="cf3b0dec-cd42-4b8e-b4f6-7943b438188d" providerId="ADAL" clId="{5E54CEF2-E437-4480-96C7-75578481169B}" dt="2024-06-02T10:24:33.119" v="4720"/>
        <pc:sldMkLst>
          <pc:docMk/>
          <pc:sldMk cId="3556353158" sldId="319"/>
        </pc:sldMkLst>
        <pc:spChg chg="del mod">
          <ac:chgData name="Louis Henderson" userId="cf3b0dec-cd42-4b8e-b4f6-7943b438188d" providerId="ADAL" clId="{5E54CEF2-E437-4480-96C7-75578481169B}" dt="2024-06-02T10:21:36.763" v="4701" actId="478"/>
          <ac:spMkLst>
            <pc:docMk/>
            <pc:sldMk cId="3556353158" sldId="319"/>
            <ac:spMk id="3" creationId="{0157071C-8456-A23B-EFA9-A727021DCD9D}"/>
          </ac:spMkLst>
        </pc:spChg>
        <pc:picChg chg="add mod">
          <ac:chgData name="Louis Henderson" userId="cf3b0dec-cd42-4b8e-b4f6-7943b438188d" providerId="ADAL" clId="{5E54CEF2-E437-4480-96C7-75578481169B}" dt="2024-06-02T10:21:24.650" v="4695"/>
          <ac:picMkLst>
            <pc:docMk/>
            <pc:sldMk cId="3556353158" sldId="319"/>
            <ac:picMk id="5" creationId="{766782E3-A2C4-0AE3-C4B7-C70565DE58E6}"/>
          </ac:picMkLst>
        </pc:picChg>
        <pc:picChg chg="add del mod">
          <ac:chgData name="Louis Henderson" userId="cf3b0dec-cd42-4b8e-b4f6-7943b438188d" providerId="ADAL" clId="{5E54CEF2-E437-4480-96C7-75578481169B}" dt="2024-06-02T10:21:32.443" v="4699" actId="478"/>
          <ac:picMkLst>
            <pc:docMk/>
            <pc:sldMk cId="3556353158" sldId="319"/>
            <ac:picMk id="7" creationId="{E939DB75-EE86-1F29-D60C-33EE9A0CEA46}"/>
          </ac:picMkLst>
        </pc:picChg>
        <pc:cxnChg chg="add mod ord">
          <ac:chgData name="Louis Henderson" userId="cf3b0dec-cd42-4b8e-b4f6-7943b438188d" providerId="ADAL" clId="{5E54CEF2-E437-4480-96C7-75578481169B}" dt="2024-06-02T10:23:13.578" v="4709" actId="1076"/>
          <ac:cxnSpMkLst>
            <pc:docMk/>
            <pc:sldMk cId="3556353158" sldId="319"/>
            <ac:cxnSpMk id="6" creationId="{B3D0141A-75E1-2B91-B536-249987B6DB56}"/>
          </ac:cxnSpMkLst>
        </pc:cxnChg>
        <pc:cxnChg chg="add del mod">
          <ac:chgData name="Louis Henderson" userId="cf3b0dec-cd42-4b8e-b4f6-7943b438188d" providerId="ADAL" clId="{5E54CEF2-E437-4480-96C7-75578481169B}" dt="2024-06-02T10:21:32.443" v="4699" actId="478"/>
          <ac:cxnSpMkLst>
            <pc:docMk/>
            <pc:sldMk cId="3556353158" sldId="319"/>
            <ac:cxnSpMk id="8" creationId="{71C9DE55-9D0A-C93A-C854-CDB4F03F8D6A}"/>
          </ac:cxnSpMkLst>
        </pc:cxnChg>
        <pc:cxnChg chg="add mod">
          <ac:chgData name="Louis Henderson" userId="cf3b0dec-cd42-4b8e-b4f6-7943b438188d" providerId="ADAL" clId="{5E54CEF2-E437-4480-96C7-75578481169B}" dt="2024-06-02T10:22:42.192" v="4706" actId="14100"/>
          <ac:cxnSpMkLst>
            <pc:docMk/>
            <pc:sldMk cId="3556353158" sldId="319"/>
            <ac:cxnSpMk id="10" creationId="{08E8C620-4E0F-B9F8-350A-70AC67B92C41}"/>
          </ac:cxnSpMkLst>
        </pc:cxnChg>
        <pc:cxnChg chg="add mod">
          <ac:chgData name="Louis Henderson" userId="cf3b0dec-cd42-4b8e-b4f6-7943b438188d" providerId="ADAL" clId="{5E54CEF2-E437-4480-96C7-75578481169B}" dt="2024-06-02T10:23:42.190" v="4713" actId="1076"/>
          <ac:cxnSpMkLst>
            <pc:docMk/>
            <pc:sldMk cId="3556353158" sldId="319"/>
            <ac:cxnSpMk id="12" creationId="{14ED9833-E6C7-2D16-B1CE-6365329CCC5A}"/>
          </ac:cxnSpMkLst>
        </pc:cxnChg>
        <pc:cxnChg chg="add mod">
          <ac:chgData name="Louis Henderson" userId="cf3b0dec-cd42-4b8e-b4f6-7943b438188d" providerId="ADAL" clId="{5E54CEF2-E437-4480-96C7-75578481169B}" dt="2024-06-02T10:24:12.557" v="4717" actId="208"/>
          <ac:cxnSpMkLst>
            <pc:docMk/>
            <pc:sldMk cId="3556353158" sldId="319"/>
            <ac:cxnSpMk id="13" creationId="{4BB33F52-9D6C-524B-5485-4865BBD9879A}"/>
          </ac:cxnSpMkLst>
        </pc:cxnChg>
      </pc:sldChg>
      <pc:sldChg chg="modSp add modAnim">
        <pc:chgData name="Louis Henderson" userId="cf3b0dec-cd42-4b8e-b4f6-7943b438188d" providerId="ADAL" clId="{5E54CEF2-E437-4480-96C7-75578481169B}" dt="2024-06-02T19:15:22.280" v="6036" actId="20577"/>
        <pc:sldMkLst>
          <pc:docMk/>
          <pc:sldMk cId="3420643134" sldId="320"/>
        </pc:sldMkLst>
        <pc:spChg chg="mod">
          <ac:chgData name="Louis Henderson" userId="cf3b0dec-cd42-4b8e-b4f6-7943b438188d" providerId="ADAL" clId="{5E54CEF2-E437-4480-96C7-75578481169B}" dt="2024-06-02T19:15:22.280" v="6036" actId="20577"/>
          <ac:spMkLst>
            <pc:docMk/>
            <pc:sldMk cId="3420643134" sldId="320"/>
            <ac:spMk id="3" creationId="{0157071C-8456-A23B-EFA9-A727021DCD9D}"/>
          </ac:spMkLst>
        </pc:spChg>
      </pc:sldChg>
      <pc:sldChg chg="modSp add mod modAnim">
        <pc:chgData name="Louis Henderson" userId="cf3b0dec-cd42-4b8e-b4f6-7943b438188d" providerId="ADAL" clId="{5E54CEF2-E437-4480-96C7-75578481169B}" dt="2024-06-02T21:23:02.510" v="8110" actId="20577"/>
        <pc:sldMkLst>
          <pc:docMk/>
          <pc:sldMk cId="3900656312" sldId="321"/>
        </pc:sldMkLst>
        <pc:spChg chg="mod">
          <ac:chgData name="Louis Henderson" userId="cf3b0dec-cd42-4b8e-b4f6-7943b438188d" providerId="ADAL" clId="{5E54CEF2-E437-4480-96C7-75578481169B}" dt="2024-06-02T21:23:02.510" v="8110" actId="20577"/>
          <ac:spMkLst>
            <pc:docMk/>
            <pc:sldMk cId="3900656312" sldId="321"/>
            <ac:spMk id="3" creationId="{0157071C-8456-A23B-EFA9-A727021DCD9D}"/>
          </ac:spMkLst>
        </pc:spChg>
      </pc:sldChg>
      <pc:sldChg chg="modSp add mod modAnim">
        <pc:chgData name="Louis Henderson" userId="cf3b0dec-cd42-4b8e-b4f6-7943b438188d" providerId="ADAL" clId="{5E54CEF2-E437-4480-96C7-75578481169B}" dt="2024-06-02T21:24:05.226" v="8159" actId="20577"/>
        <pc:sldMkLst>
          <pc:docMk/>
          <pc:sldMk cId="3755044310" sldId="322"/>
        </pc:sldMkLst>
        <pc:spChg chg="mod">
          <ac:chgData name="Louis Henderson" userId="cf3b0dec-cd42-4b8e-b4f6-7943b438188d" providerId="ADAL" clId="{5E54CEF2-E437-4480-96C7-75578481169B}" dt="2024-06-02T10:28:21.391" v="4738" actId="20577"/>
          <ac:spMkLst>
            <pc:docMk/>
            <pc:sldMk cId="3755044310" sldId="322"/>
            <ac:spMk id="2" creationId="{89CDDFA3-9340-4A09-0153-4B6857BD7BD3}"/>
          </ac:spMkLst>
        </pc:spChg>
        <pc:spChg chg="mod">
          <ac:chgData name="Louis Henderson" userId="cf3b0dec-cd42-4b8e-b4f6-7943b438188d" providerId="ADAL" clId="{5E54CEF2-E437-4480-96C7-75578481169B}" dt="2024-06-02T21:24:05.226" v="8159" actId="20577"/>
          <ac:spMkLst>
            <pc:docMk/>
            <pc:sldMk cId="3755044310" sldId="322"/>
            <ac:spMk id="3" creationId="{0157071C-8456-A23B-EFA9-A727021DCD9D}"/>
          </ac:spMkLst>
        </pc:spChg>
      </pc:sldChg>
      <pc:sldChg chg="modSp add mod">
        <pc:chgData name="Louis Henderson" userId="cf3b0dec-cd42-4b8e-b4f6-7943b438188d" providerId="ADAL" clId="{5E54CEF2-E437-4480-96C7-75578481169B}" dt="2024-06-03T10:34:46.130" v="8182" actId="20577"/>
        <pc:sldMkLst>
          <pc:docMk/>
          <pc:sldMk cId="408368636" sldId="323"/>
        </pc:sldMkLst>
        <pc:spChg chg="mod">
          <ac:chgData name="Louis Henderson" userId="cf3b0dec-cd42-4b8e-b4f6-7943b438188d" providerId="ADAL" clId="{5E54CEF2-E437-4480-96C7-75578481169B}" dt="2024-06-03T10:34:46.130" v="8182" actId="20577"/>
          <ac:spMkLst>
            <pc:docMk/>
            <pc:sldMk cId="408368636" sldId="323"/>
            <ac:spMk id="3" creationId="{0157071C-8456-A23B-EFA9-A727021DCD9D}"/>
          </ac:spMkLst>
        </pc:spChg>
      </pc:sldChg>
      <pc:sldChg chg="modSp add mod">
        <pc:chgData name="Louis Henderson" userId="cf3b0dec-cd42-4b8e-b4f6-7943b438188d" providerId="ADAL" clId="{5E54CEF2-E437-4480-96C7-75578481169B}" dt="2024-06-02T21:19:52.352" v="8012" actId="20577"/>
        <pc:sldMkLst>
          <pc:docMk/>
          <pc:sldMk cId="1979809863" sldId="324"/>
        </pc:sldMkLst>
        <pc:spChg chg="mod">
          <ac:chgData name="Louis Henderson" userId="cf3b0dec-cd42-4b8e-b4f6-7943b438188d" providerId="ADAL" clId="{5E54CEF2-E437-4480-96C7-75578481169B}" dt="2024-06-02T21:19:52.352" v="8012" actId="20577"/>
          <ac:spMkLst>
            <pc:docMk/>
            <pc:sldMk cId="1979809863" sldId="324"/>
            <ac:spMk id="3" creationId="{0157071C-8456-A23B-EFA9-A727021DCD9D}"/>
          </ac:spMkLst>
        </pc:spChg>
      </pc:sldChg>
      <pc:sldChg chg="add">
        <pc:chgData name="Louis Henderson" userId="cf3b0dec-cd42-4b8e-b4f6-7943b438188d" providerId="ADAL" clId="{5E54CEF2-E437-4480-96C7-75578481169B}" dt="2024-06-03T10:38:31.441" v="8183"/>
        <pc:sldMkLst>
          <pc:docMk/>
          <pc:sldMk cId="176898644" sldId="325"/>
        </pc:sldMkLst>
      </pc:sldChg>
    </pc:docChg>
  </pc:docChgLst>
  <pc:docChgLst>
    <pc:chgData name="Louis Henderson" userId="cf3b0dec-cd42-4b8e-b4f6-7943b438188d" providerId="ADAL" clId="{761B89BD-51A1-4D99-BB4B-FF001F5298F5}"/>
    <pc:docChg chg="undo redo custSel delSld modSld">
      <pc:chgData name="Louis Henderson" userId="cf3b0dec-cd42-4b8e-b4f6-7943b438188d" providerId="ADAL" clId="{761B89BD-51A1-4D99-BB4B-FF001F5298F5}" dt="2023-11-29T14:58:35.412" v="118" actId="20577"/>
      <pc:docMkLst>
        <pc:docMk/>
      </pc:docMkLst>
      <pc:sldChg chg="modSp mod">
        <pc:chgData name="Louis Henderson" userId="cf3b0dec-cd42-4b8e-b4f6-7943b438188d" providerId="ADAL" clId="{761B89BD-51A1-4D99-BB4B-FF001F5298F5}" dt="2023-11-29T14:49:28.819" v="1" actId="20577"/>
        <pc:sldMkLst>
          <pc:docMk/>
          <pc:sldMk cId="2382012974" sldId="256"/>
        </pc:sldMkLst>
        <pc:spChg chg="mod">
          <ac:chgData name="Louis Henderson" userId="cf3b0dec-cd42-4b8e-b4f6-7943b438188d" providerId="ADAL" clId="{761B89BD-51A1-4D99-BB4B-FF001F5298F5}" dt="2023-11-29T14:49:28.819" v="1" actId="20577"/>
          <ac:spMkLst>
            <pc:docMk/>
            <pc:sldMk cId="2382012974" sldId="256"/>
            <ac:spMk id="3" creationId="{E38A2A68-FC1A-942A-46B1-BAADDDC48BB5}"/>
          </ac:spMkLst>
        </pc:spChg>
      </pc:sldChg>
      <pc:sldChg chg="addSp delSp modSp mod">
        <pc:chgData name="Louis Henderson" userId="cf3b0dec-cd42-4b8e-b4f6-7943b438188d" providerId="ADAL" clId="{761B89BD-51A1-4D99-BB4B-FF001F5298F5}" dt="2023-11-29T14:58:35.412" v="118" actId="20577"/>
        <pc:sldMkLst>
          <pc:docMk/>
          <pc:sldMk cId="2478644733" sldId="257"/>
        </pc:sldMkLst>
        <pc:spChg chg="mod">
          <ac:chgData name="Louis Henderson" userId="cf3b0dec-cd42-4b8e-b4f6-7943b438188d" providerId="ADAL" clId="{761B89BD-51A1-4D99-BB4B-FF001F5298F5}" dt="2023-11-29T14:58:35.412" v="118" actId="20577"/>
          <ac:spMkLst>
            <pc:docMk/>
            <pc:sldMk cId="2478644733" sldId="257"/>
            <ac:spMk id="2" creationId="{89CDDFA3-9340-4A09-0153-4B6857BD7BD3}"/>
          </ac:spMkLst>
        </pc:spChg>
        <pc:spChg chg="mod">
          <ac:chgData name="Louis Henderson" userId="cf3b0dec-cd42-4b8e-b4f6-7943b438188d" providerId="ADAL" clId="{761B89BD-51A1-4D99-BB4B-FF001F5298F5}" dt="2023-11-29T14:58:09.385" v="75" actId="20577"/>
          <ac:spMkLst>
            <pc:docMk/>
            <pc:sldMk cId="2478644733" sldId="257"/>
            <ac:spMk id="3" creationId="{0157071C-8456-A23B-EFA9-A727021DCD9D}"/>
          </ac:spMkLst>
        </pc:spChg>
        <pc:spChg chg="add del mod">
          <ac:chgData name="Louis Henderson" userId="cf3b0dec-cd42-4b8e-b4f6-7943b438188d" providerId="ADAL" clId="{761B89BD-51A1-4D99-BB4B-FF001F5298F5}" dt="2023-11-29T14:49:51.589" v="4" actId="478"/>
          <ac:spMkLst>
            <pc:docMk/>
            <pc:sldMk cId="2478644733" sldId="257"/>
            <ac:spMk id="7" creationId="{46C4357B-32D5-A052-8E87-A3BAA7EB891A}"/>
          </ac:spMkLst>
        </pc:spChg>
      </pc:sldChg>
      <pc:sldChg chg="del">
        <pc:chgData name="Louis Henderson" userId="cf3b0dec-cd42-4b8e-b4f6-7943b438188d" providerId="ADAL" clId="{761B89BD-51A1-4D99-BB4B-FF001F5298F5}" dt="2023-11-29T14:58:19.689" v="76" actId="47"/>
        <pc:sldMkLst>
          <pc:docMk/>
          <pc:sldMk cId="1340582973" sldId="258"/>
        </pc:sldMkLst>
      </pc:sldChg>
      <pc:sldChg chg="del">
        <pc:chgData name="Louis Henderson" userId="cf3b0dec-cd42-4b8e-b4f6-7943b438188d" providerId="ADAL" clId="{761B89BD-51A1-4D99-BB4B-FF001F5298F5}" dt="2023-11-29T14:58:19.689" v="76" actId="47"/>
        <pc:sldMkLst>
          <pc:docMk/>
          <pc:sldMk cId="2897399653" sldId="259"/>
        </pc:sldMkLst>
      </pc:sldChg>
      <pc:sldChg chg="del">
        <pc:chgData name="Louis Henderson" userId="cf3b0dec-cd42-4b8e-b4f6-7943b438188d" providerId="ADAL" clId="{761B89BD-51A1-4D99-BB4B-FF001F5298F5}" dt="2023-11-29T14:58:19.689" v="76" actId="47"/>
        <pc:sldMkLst>
          <pc:docMk/>
          <pc:sldMk cId="1152527964" sldId="260"/>
        </pc:sldMkLst>
      </pc:sldChg>
      <pc:sldChg chg="del">
        <pc:chgData name="Louis Henderson" userId="cf3b0dec-cd42-4b8e-b4f6-7943b438188d" providerId="ADAL" clId="{761B89BD-51A1-4D99-BB4B-FF001F5298F5}" dt="2023-11-29T14:58:19.689" v="76" actId="47"/>
        <pc:sldMkLst>
          <pc:docMk/>
          <pc:sldMk cId="386020370" sldId="261"/>
        </pc:sldMkLst>
      </pc:sldChg>
      <pc:sldChg chg="del">
        <pc:chgData name="Louis Henderson" userId="cf3b0dec-cd42-4b8e-b4f6-7943b438188d" providerId="ADAL" clId="{761B89BD-51A1-4D99-BB4B-FF001F5298F5}" dt="2023-11-29T14:58:19.689" v="76" actId="47"/>
        <pc:sldMkLst>
          <pc:docMk/>
          <pc:sldMk cId="1167858623" sldId="262"/>
        </pc:sldMkLst>
      </pc:sldChg>
      <pc:sldChg chg="del">
        <pc:chgData name="Louis Henderson" userId="cf3b0dec-cd42-4b8e-b4f6-7943b438188d" providerId="ADAL" clId="{761B89BD-51A1-4D99-BB4B-FF001F5298F5}" dt="2023-11-29T14:58:19.689" v="76" actId="47"/>
        <pc:sldMkLst>
          <pc:docMk/>
          <pc:sldMk cId="747712530" sldId="263"/>
        </pc:sldMkLst>
      </pc:sldChg>
      <pc:sldChg chg="del">
        <pc:chgData name="Louis Henderson" userId="cf3b0dec-cd42-4b8e-b4f6-7943b438188d" providerId="ADAL" clId="{761B89BD-51A1-4D99-BB4B-FF001F5298F5}" dt="2023-11-29T14:58:19.689" v="76" actId="47"/>
        <pc:sldMkLst>
          <pc:docMk/>
          <pc:sldMk cId="3592292893" sldId="264"/>
        </pc:sldMkLst>
      </pc:sldChg>
      <pc:sldChg chg="del">
        <pc:chgData name="Louis Henderson" userId="cf3b0dec-cd42-4b8e-b4f6-7943b438188d" providerId="ADAL" clId="{761B89BD-51A1-4D99-BB4B-FF001F5298F5}" dt="2023-11-29T14:58:19.689" v="76" actId="47"/>
        <pc:sldMkLst>
          <pc:docMk/>
          <pc:sldMk cId="2691102018" sldId="265"/>
        </pc:sldMkLst>
      </pc:sldChg>
      <pc:sldChg chg="del">
        <pc:chgData name="Louis Henderson" userId="cf3b0dec-cd42-4b8e-b4f6-7943b438188d" providerId="ADAL" clId="{761B89BD-51A1-4D99-BB4B-FF001F5298F5}" dt="2023-11-29T14:58:19.689" v="76" actId="47"/>
        <pc:sldMkLst>
          <pc:docMk/>
          <pc:sldMk cId="1428228522" sldId="266"/>
        </pc:sldMkLst>
      </pc:sldChg>
      <pc:sldChg chg="del">
        <pc:chgData name="Louis Henderson" userId="cf3b0dec-cd42-4b8e-b4f6-7943b438188d" providerId="ADAL" clId="{761B89BD-51A1-4D99-BB4B-FF001F5298F5}" dt="2023-11-29T14:58:19.689" v="76" actId="47"/>
        <pc:sldMkLst>
          <pc:docMk/>
          <pc:sldMk cId="3326483419" sldId="267"/>
        </pc:sldMkLst>
      </pc:sldChg>
      <pc:sldChg chg="del">
        <pc:chgData name="Louis Henderson" userId="cf3b0dec-cd42-4b8e-b4f6-7943b438188d" providerId="ADAL" clId="{761B89BD-51A1-4D99-BB4B-FF001F5298F5}" dt="2023-11-29T14:58:19.689" v="76" actId="47"/>
        <pc:sldMkLst>
          <pc:docMk/>
          <pc:sldMk cId="4083431772" sldId="268"/>
        </pc:sldMkLst>
      </pc:sldChg>
    </pc:docChg>
  </pc:docChgLst>
  <pc:docChgLst>
    <pc:chgData name="Louis Henderson" userId="cf3b0dec-cd42-4b8e-b4f6-7943b438188d" providerId="ADAL" clId="{5F1178B0-EDC4-4897-971B-EA90614BB480}"/>
    <pc:docChg chg="undo redo custSel addSld modSld sldOrd">
      <pc:chgData name="Louis Henderson" userId="cf3b0dec-cd42-4b8e-b4f6-7943b438188d" providerId="ADAL" clId="{5F1178B0-EDC4-4897-971B-EA90614BB480}" dt="2024-05-03T12:39:16.470" v="1334" actId="20577"/>
      <pc:docMkLst>
        <pc:docMk/>
      </pc:docMkLst>
      <pc:sldChg chg="modSp mod">
        <pc:chgData name="Louis Henderson" userId="cf3b0dec-cd42-4b8e-b4f6-7943b438188d" providerId="ADAL" clId="{5F1178B0-EDC4-4897-971B-EA90614BB480}" dt="2024-05-02T19:33:10.482" v="14" actId="20577"/>
        <pc:sldMkLst>
          <pc:docMk/>
          <pc:sldMk cId="2382012974" sldId="256"/>
        </pc:sldMkLst>
        <pc:spChg chg="mod">
          <ac:chgData name="Louis Henderson" userId="cf3b0dec-cd42-4b8e-b4f6-7943b438188d" providerId="ADAL" clId="{5F1178B0-EDC4-4897-971B-EA90614BB480}" dt="2024-05-02T19:33:10.482" v="14" actId="20577"/>
          <ac:spMkLst>
            <pc:docMk/>
            <pc:sldMk cId="2382012974" sldId="256"/>
            <ac:spMk id="3" creationId="{E38A2A68-FC1A-942A-46B1-BAADDDC48BB5}"/>
          </ac:spMkLst>
        </pc:spChg>
      </pc:sldChg>
      <pc:sldChg chg="modSp mod">
        <pc:chgData name="Louis Henderson" userId="cf3b0dec-cd42-4b8e-b4f6-7943b438188d" providerId="ADAL" clId="{5F1178B0-EDC4-4897-971B-EA90614BB480}" dt="2024-05-03T12:36:51.823" v="1327" actId="207"/>
        <pc:sldMkLst>
          <pc:docMk/>
          <pc:sldMk cId="2478644733" sldId="257"/>
        </pc:sldMkLst>
        <pc:spChg chg="mod">
          <ac:chgData name="Louis Henderson" userId="cf3b0dec-cd42-4b8e-b4f6-7943b438188d" providerId="ADAL" clId="{5F1178B0-EDC4-4897-971B-EA90614BB480}" dt="2024-05-03T12:36:51.823" v="1327" actId="207"/>
          <ac:spMkLst>
            <pc:docMk/>
            <pc:sldMk cId="2478644733" sldId="257"/>
            <ac:spMk id="3" creationId="{0157071C-8456-A23B-EFA9-A727021DCD9D}"/>
          </ac:spMkLst>
        </pc:spChg>
      </pc:sldChg>
      <pc:sldChg chg="modSp add mod">
        <pc:chgData name="Louis Henderson" userId="cf3b0dec-cd42-4b8e-b4f6-7943b438188d" providerId="ADAL" clId="{5F1178B0-EDC4-4897-971B-EA90614BB480}" dt="2024-05-03T12:36:02.032" v="1321" actId="114"/>
        <pc:sldMkLst>
          <pc:docMk/>
          <pc:sldMk cId="3299474116" sldId="258"/>
        </pc:sldMkLst>
        <pc:spChg chg="mod">
          <ac:chgData name="Louis Henderson" userId="cf3b0dec-cd42-4b8e-b4f6-7943b438188d" providerId="ADAL" clId="{5F1178B0-EDC4-4897-971B-EA90614BB480}" dt="2024-05-03T12:31:12.189" v="1260" actId="20577"/>
          <ac:spMkLst>
            <pc:docMk/>
            <pc:sldMk cId="3299474116" sldId="258"/>
            <ac:spMk id="2" creationId="{89CDDFA3-9340-4A09-0153-4B6857BD7BD3}"/>
          </ac:spMkLst>
        </pc:spChg>
        <pc:spChg chg="mod">
          <ac:chgData name="Louis Henderson" userId="cf3b0dec-cd42-4b8e-b4f6-7943b438188d" providerId="ADAL" clId="{5F1178B0-EDC4-4897-971B-EA90614BB480}" dt="2024-05-03T12:36:02.032" v="1321" actId="114"/>
          <ac:spMkLst>
            <pc:docMk/>
            <pc:sldMk cId="3299474116" sldId="258"/>
            <ac:spMk id="3" creationId="{0157071C-8456-A23B-EFA9-A727021DCD9D}"/>
          </ac:spMkLst>
        </pc:spChg>
      </pc:sldChg>
      <pc:sldChg chg="modSp add mod ord">
        <pc:chgData name="Louis Henderson" userId="cf3b0dec-cd42-4b8e-b4f6-7943b438188d" providerId="ADAL" clId="{5F1178B0-EDC4-4897-971B-EA90614BB480}" dt="2024-05-03T12:31:19.043" v="1274" actId="20577"/>
        <pc:sldMkLst>
          <pc:docMk/>
          <pc:sldMk cId="542085283" sldId="259"/>
        </pc:sldMkLst>
        <pc:spChg chg="mod">
          <ac:chgData name="Louis Henderson" userId="cf3b0dec-cd42-4b8e-b4f6-7943b438188d" providerId="ADAL" clId="{5F1178B0-EDC4-4897-971B-EA90614BB480}" dt="2024-05-03T12:31:19.043" v="1274" actId="20577"/>
          <ac:spMkLst>
            <pc:docMk/>
            <pc:sldMk cId="542085283" sldId="259"/>
            <ac:spMk id="3" creationId="{0157071C-8456-A23B-EFA9-A727021DCD9D}"/>
          </ac:spMkLst>
        </pc:spChg>
      </pc:sldChg>
      <pc:sldChg chg="modSp add mod modAnim">
        <pc:chgData name="Louis Henderson" userId="cf3b0dec-cd42-4b8e-b4f6-7943b438188d" providerId="ADAL" clId="{5F1178B0-EDC4-4897-971B-EA90614BB480}" dt="2024-05-03T12:32:52.640" v="1278"/>
        <pc:sldMkLst>
          <pc:docMk/>
          <pc:sldMk cId="665044212" sldId="260"/>
        </pc:sldMkLst>
        <pc:spChg chg="mod">
          <ac:chgData name="Louis Henderson" userId="cf3b0dec-cd42-4b8e-b4f6-7943b438188d" providerId="ADAL" clId="{5F1178B0-EDC4-4897-971B-EA90614BB480}" dt="2024-05-02T20:00:54.356" v="540" actId="20577"/>
          <ac:spMkLst>
            <pc:docMk/>
            <pc:sldMk cId="665044212" sldId="260"/>
            <ac:spMk id="2" creationId="{89CDDFA3-9340-4A09-0153-4B6857BD7BD3}"/>
          </ac:spMkLst>
        </pc:spChg>
        <pc:spChg chg="mod">
          <ac:chgData name="Louis Henderson" userId="cf3b0dec-cd42-4b8e-b4f6-7943b438188d" providerId="ADAL" clId="{5F1178B0-EDC4-4897-971B-EA90614BB480}" dt="2024-05-03T12:32:39.283" v="1276" actId="207"/>
          <ac:spMkLst>
            <pc:docMk/>
            <pc:sldMk cId="665044212" sldId="260"/>
            <ac:spMk id="3" creationId="{0157071C-8456-A23B-EFA9-A727021DCD9D}"/>
          </ac:spMkLst>
        </pc:spChg>
      </pc:sldChg>
      <pc:sldChg chg="modSp add mod">
        <pc:chgData name="Louis Henderson" userId="cf3b0dec-cd42-4b8e-b4f6-7943b438188d" providerId="ADAL" clId="{5F1178B0-EDC4-4897-971B-EA90614BB480}" dt="2024-05-02T20:03:18.186" v="722" actId="20577"/>
        <pc:sldMkLst>
          <pc:docMk/>
          <pc:sldMk cId="236488593" sldId="261"/>
        </pc:sldMkLst>
        <pc:spChg chg="mod">
          <ac:chgData name="Louis Henderson" userId="cf3b0dec-cd42-4b8e-b4f6-7943b438188d" providerId="ADAL" clId="{5F1178B0-EDC4-4897-971B-EA90614BB480}" dt="2024-05-02T20:03:18.186" v="722" actId="20577"/>
          <ac:spMkLst>
            <pc:docMk/>
            <pc:sldMk cId="236488593" sldId="261"/>
            <ac:spMk id="2" creationId="{89CDDFA3-9340-4A09-0153-4B6857BD7BD3}"/>
          </ac:spMkLst>
        </pc:spChg>
        <pc:spChg chg="mod">
          <ac:chgData name="Louis Henderson" userId="cf3b0dec-cd42-4b8e-b4f6-7943b438188d" providerId="ADAL" clId="{5F1178B0-EDC4-4897-971B-EA90614BB480}" dt="2024-05-02T20:03:12.245" v="713" actId="20577"/>
          <ac:spMkLst>
            <pc:docMk/>
            <pc:sldMk cId="236488593" sldId="261"/>
            <ac:spMk id="3" creationId="{0157071C-8456-A23B-EFA9-A727021DCD9D}"/>
          </ac:spMkLst>
        </pc:spChg>
      </pc:sldChg>
      <pc:sldChg chg="add">
        <pc:chgData name="Louis Henderson" userId="cf3b0dec-cd42-4b8e-b4f6-7943b438188d" providerId="ADAL" clId="{5F1178B0-EDC4-4897-971B-EA90614BB480}" dt="2024-05-03T12:14:45.120" v="1008"/>
        <pc:sldMkLst>
          <pc:docMk/>
          <pc:sldMk cId="4115944857" sldId="262"/>
        </pc:sldMkLst>
      </pc:sldChg>
      <pc:sldChg chg="modSp add mod modAnim">
        <pc:chgData name="Louis Henderson" userId="cf3b0dec-cd42-4b8e-b4f6-7943b438188d" providerId="ADAL" clId="{5F1178B0-EDC4-4897-971B-EA90614BB480}" dt="2024-05-03T12:39:16.470" v="1334" actId="20577"/>
        <pc:sldMkLst>
          <pc:docMk/>
          <pc:sldMk cId="175789221" sldId="263"/>
        </pc:sldMkLst>
        <pc:spChg chg="mod">
          <ac:chgData name="Louis Henderson" userId="cf3b0dec-cd42-4b8e-b4f6-7943b438188d" providerId="ADAL" clId="{5F1178B0-EDC4-4897-971B-EA90614BB480}" dt="2024-05-03T12:33:08.018" v="1302" actId="20577"/>
          <ac:spMkLst>
            <pc:docMk/>
            <pc:sldMk cId="175789221" sldId="263"/>
            <ac:spMk id="2" creationId="{89CDDFA3-9340-4A09-0153-4B6857BD7BD3}"/>
          </ac:spMkLst>
        </pc:spChg>
        <pc:spChg chg="mod">
          <ac:chgData name="Louis Henderson" userId="cf3b0dec-cd42-4b8e-b4f6-7943b438188d" providerId="ADAL" clId="{5F1178B0-EDC4-4897-971B-EA90614BB480}" dt="2024-05-03T12:39:16.470" v="1334" actId="20577"/>
          <ac:spMkLst>
            <pc:docMk/>
            <pc:sldMk cId="175789221" sldId="263"/>
            <ac:spMk id="3" creationId="{0157071C-8456-A23B-EFA9-A727021DCD9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DE"/>
              <a:t>Non-farm Altham Statistic</a:t>
            </a:r>
            <a:endParaRPr lang="en-CA"/>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Norway</c:v>
                </c:pt>
              </c:strCache>
            </c:strRef>
          </c:tx>
          <c:spPr>
            <a:ln w="22225" cap="rnd">
              <a:solidFill>
                <a:schemeClr val="accent5">
                  <a:lumMod val="40000"/>
                  <a:lumOff val="60000"/>
                </a:schemeClr>
              </a:solidFill>
              <a:round/>
            </a:ln>
            <a:effectLst/>
          </c:spPr>
          <c:marker>
            <c:symbol val="diamond"/>
            <c:size val="6"/>
            <c:spPr>
              <a:solidFill>
                <a:schemeClr val="accent5">
                  <a:lumMod val="40000"/>
                  <a:lumOff val="60000"/>
                </a:schemeClr>
              </a:solidFill>
              <a:ln w="9525">
                <a:solidFill>
                  <a:schemeClr val="accent1"/>
                </a:solidFill>
                <a:round/>
              </a:ln>
              <a:effectLst/>
            </c:spPr>
          </c:marker>
          <c:cat>
            <c:numRef>
              <c:f>Sheet1!$A$2:$A$8</c:f>
              <c:numCache>
                <c:formatCode>General</c:formatCode>
                <c:ptCount val="7"/>
                <c:pt idx="0">
                  <c:v>1860</c:v>
                </c:pt>
                <c:pt idx="1">
                  <c:v>1880</c:v>
                </c:pt>
                <c:pt idx="2">
                  <c:v>1900</c:v>
                </c:pt>
                <c:pt idx="3">
                  <c:v>1920</c:v>
                </c:pt>
                <c:pt idx="4">
                  <c:v>1940</c:v>
                </c:pt>
                <c:pt idx="5">
                  <c:v>1960</c:v>
                </c:pt>
                <c:pt idx="6">
                  <c:v>1980</c:v>
                </c:pt>
              </c:numCache>
            </c:numRef>
          </c:cat>
          <c:val>
            <c:numRef>
              <c:f>Sheet1!$B$2:$B$8</c:f>
              <c:numCache>
                <c:formatCode>General</c:formatCode>
                <c:ptCount val="7"/>
                <c:pt idx="1">
                  <c:v>18.7</c:v>
                </c:pt>
                <c:pt idx="4">
                  <c:v>15.5</c:v>
                </c:pt>
                <c:pt idx="6">
                  <c:v>12.7</c:v>
                </c:pt>
              </c:numCache>
            </c:numRef>
          </c:val>
          <c:smooth val="0"/>
          <c:extLst>
            <c:ext xmlns:c16="http://schemas.microsoft.com/office/drawing/2014/chart" uri="{C3380CC4-5D6E-409C-BE32-E72D297353CC}">
              <c16:uniqueId val="{00000000-4AEB-4966-A4DA-C1D6422385FF}"/>
            </c:ext>
          </c:extLst>
        </c:ser>
        <c:ser>
          <c:idx val="1"/>
          <c:order val="1"/>
          <c:tx>
            <c:strRef>
              <c:f>Sheet1!$C$1</c:f>
              <c:strCache>
                <c:ptCount val="1"/>
                <c:pt idx="0">
                  <c:v>U.S.</c:v>
                </c:pt>
              </c:strCache>
            </c:strRef>
          </c:tx>
          <c:spPr>
            <a:ln w="22225" cap="rnd">
              <a:solidFill>
                <a:srgbClr val="A4163B"/>
              </a:solidFill>
              <a:round/>
            </a:ln>
            <a:effectLst/>
          </c:spPr>
          <c:marker>
            <c:symbol val="square"/>
            <c:size val="6"/>
            <c:spPr>
              <a:solidFill>
                <a:srgbClr val="A4163B"/>
              </a:solidFill>
              <a:ln w="9525">
                <a:solidFill>
                  <a:srgbClr val="A4163B"/>
                </a:solidFill>
                <a:round/>
              </a:ln>
              <a:effectLst/>
            </c:spPr>
          </c:marker>
          <c:cat>
            <c:numRef>
              <c:f>Sheet1!$A$2:$A$8</c:f>
              <c:numCache>
                <c:formatCode>General</c:formatCode>
                <c:ptCount val="7"/>
                <c:pt idx="0">
                  <c:v>1860</c:v>
                </c:pt>
                <c:pt idx="1">
                  <c:v>1880</c:v>
                </c:pt>
                <c:pt idx="2">
                  <c:v>1900</c:v>
                </c:pt>
                <c:pt idx="3">
                  <c:v>1920</c:v>
                </c:pt>
                <c:pt idx="4">
                  <c:v>1940</c:v>
                </c:pt>
                <c:pt idx="5">
                  <c:v>1960</c:v>
                </c:pt>
                <c:pt idx="6">
                  <c:v>1980</c:v>
                </c:pt>
              </c:numCache>
            </c:numRef>
          </c:cat>
          <c:val>
            <c:numRef>
              <c:f>Sheet1!$C$2:$C$8</c:f>
              <c:numCache>
                <c:formatCode>General</c:formatCode>
                <c:ptCount val="7"/>
                <c:pt idx="0">
                  <c:v>8.5</c:v>
                </c:pt>
                <c:pt idx="2">
                  <c:v>9.6</c:v>
                </c:pt>
                <c:pt idx="5">
                  <c:v>8.5</c:v>
                </c:pt>
              </c:numCache>
            </c:numRef>
          </c:val>
          <c:smooth val="0"/>
          <c:extLst>
            <c:ext xmlns:c16="http://schemas.microsoft.com/office/drawing/2014/chart" uri="{C3380CC4-5D6E-409C-BE32-E72D297353CC}">
              <c16:uniqueId val="{00000001-4AEB-4966-A4DA-C1D6422385FF}"/>
            </c:ext>
          </c:extLst>
        </c:ser>
        <c:ser>
          <c:idx val="2"/>
          <c:order val="2"/>
          <c:tx>
            <c:strRef>
              <c:f>Sheet1!$D$1</c:f>
              <c:strCache>
                <c:ptCount val="1"/>
                <c:pt idx="0">
                  <c:v>U.K.</c:v>
                </c:pt>
              </c:strCache>
            </c:strRef>
          </c:tx>
          <c:spPr>
            <a:ln w="22225" cap="rnd">
              <a:solidFill>
                <a:srgbClr val="767171"/>
              </a:solidFill>
              <a:round/>
            </a:ln>
            <a:effectLst/>
          </c:spPr>
          <c:marker>
            <c:symbol val="triangle"/>
            <c:size val="6"/>
            <c:spPr>
              <a:solidFill>
                <a:srgbClr val="767171"/>
              </a:solidFill>
              <a:ln w="9525">
                <a:solidFill>
                  <a:schemeClr val="accent3"/>
                </a:solidFill>
                <a:round/>
              </a:ln>
              <a:effectLst/>
            </c:spPr>
          </c:marker>
          <c:cat>
            <c:numRef>
              <c:f>Sheet1!$A$2:$A$8</c:f>
              <c:numCache>
                <c:formatCode>General</c:formatCode>
                <c:ptCount val="7"/>
                <c:pt idx="0">
                  <c:v>1860</c:v>
                </c:pt>
                <c:pt idx="1">
                  <c:v>1880</c:v>
                </c:pt>
                <c:pt idx="2">
                  <c:v>1900</c:v>
                </c:pt>
                <c:pt idx="3">
                  <c:v>1920</c:v>
                </c:pt>
                <c:pt idx="4">
                  <c:v>1940</c:v>
                </c:pt>
                <c:pt idx="5">
                  <c:v>1960</c:v>
                </c:pt>
                <c:pt idx="6">
                  <c:v>1980</c:v>
                </c:pt>
              </c:numCache>
            </c:numRef>
          </c:cat>
          <c:val>
            <c:numRef>
              <c:f>Sheet1!$D$2:$D$8</c:f>
              <c:numCache>
                <c:formatCode>General</c:formatCode>
                <c:ptCount val="7"/>
                <c:pt idx="0">
                  <c:v>12.4</c:v>
                </c:pt>
                <c:pt idx="5">
                  <c:v>10.7</c:v>
                </c:pt>
              </c:numCache>
            </c:numRef>
          </c:val>
          <c:smooth val="0"/>
          <c:extLst>
            <c:ext xmlns:c16="http://schemas.microsoft.com/office/drawing/2014/chart" uri="{C3380CC4-5D6E-409C-BE32-E72D297353CC}">
              <c16:uniqueId val="{00000002-4AEB-4966-A4DA-C1D6422385FF}"/>
            </c:ext>
          </c:extLst>
        </c:ser>
        <c:dLbls>
          <c:showLegendKey val="0"/>
          <c:showVal val="0"/>
          <c:showCatName val="0"/>
          <c:showSerName val="0"/>
          <c:showPercent val="0"/>
          <c:showBubbleSize val="0"/>
        </c:dLbls>
        <c:marker val="1"/>
        <c:smooth val="0"/>
        <c:axId val="1683311055"/>
        <c:axId val="1683312495"/>
      </c:lineChart>
      <c:catAx>
        <c:axId val="16833110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683312495"/>
        <c:crosses val="autoZero"/>
        <c:auto val="1"/>
        <c:lblAlgn val="ctr"/>
        <c:lblOffset val="100"/>
        <c:noMultiLvlLbl val="0"/>
      </c:catAx>
      <c:valAx>
        <c:axId val="1683312495"/>
        <c:scaling>
          <c:orientation val="minMax"/>
          <c:min val="8"/>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33110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DE" dirty="0"/>
              <a:t>farm Altham Statistic</a:t>
            </a:r>
            <a:endParaRPr lang="en-CA"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Norway</c:v>
                </c:pt>
              </c:strCache>
            </c:strRef>
          </c:tx>
          <c:spPr>
            <a:ln w="22225" cap="rnd">
              <a:solidFill>
                <a:schemeClr val="accent5">
                  <a:lumMod val="40000"/>
                  <a:lumOff val="60000"/>
                </a:schemeClr>
              </a:solidFill>
              <a:round/>
            </a:ln>
            <a:effectLst/>
          </c:spPr>
          <c:marker>
            <c:symbol val="diamond"/>
            <c:size val="6"/>
            <c:spPr>
              <a:solidFill>
                <a:schemeClr val="accent5">
                  <a:lumMod val="40000"/>
                  <a:lumOff val="60000"/>
                </a:schemeClr>
              </a:solidFill>
              <a:ln w="9525">
                <a:solidFill>
                  <a:schemeClr val="accent1"/>
                </a:solidFill>
                <a:round/>
              </a:ln>
              <a:effectLst/>
            </c:spPr>
          </c:marker>
          <c:cat>
            <c:numRef>
              <c:f>Sheet1!$A$2:$A$8</c:f>
              <c:numCache>
                <c:formatCode>General</c:formatCode>
                <c:ptCount val="7"/>
                <c:pt idx="0">
                  <c:v>1860</c:v>
                </c:pt>
                <c:pt idx="1">
                  <c:v>1880</c:v>
                </c:pt>
                <c:pt idx="2">
                  <c:v>1900</c:v>
                </c:pt>
                <c:pt idx="3">
                  <c:v>1920</c:v>
                </c:pt>
                <c:pt idx="4">
                  <c:v>1940</c:v>
                </c:pt>
                <c:pt idx="5">
                  <c:v>1960</c:v>
                </c:pt>
                <c:pt idx="6">
                  <c:v>1980</c:v>
                </c:pt>
              </c:numCache>
            </c:numRef>
          </c:cat>
          <c:val>
            <c:numRef>
              <c:f>Sheet1!$B$2:$B$8</c:f>
              <c:numCache>
                <c:formatCode>General</c:formatCode>
                <c:ptCount val="7"/>
                <c:pt idx="1">
                  <c:v>15.1</c:v>
                </c:pt>
                <c:pt idx="4">
                  <c:v>13.3</c:v>
                </c:pt>
                <c:pt idx="6">
                  <c:v>18.3</c:v>
                </c:pt>
              </c:numCache>
            </c:numRef>
          </c:val>
          <c:smooth val="0"/>
          <c:extLst>
            <c:ext xmlns:c16="http://schemas.microsoft.com/office/drawing/2014/chart" uri="{C3380CC4-5D6E-409C-BE32-E72D297353CC}">
              <c16:uniqueId val="{00000000-4AEB-4966-A4DA-C1D6422385FF}"/>
            </c:ext>
          </c:extLst>
        </c:ser>
        <c:ser>
          <c:idx val="1"/>
          <c:order val="1"/>
          <c:tx>
            <c:strRef>
              <c:f>Sheet1!$C$1</c:f>
              <c:strCache>
                <c:ptCount val="1"/>
                <c:pt idx="0">
                  <c:v>U.S.</c:v>
                </c:pt>
              </c:strCache>
            </c:strRef>
          </c:tx>
          <c:spPr>
            <a:ln w="22225" cap="rnd">
              <a:solidFill>
                <a:srgbClr val="A4163B"/>
              </a:solidFill>
              <a:round/>
            </a:ln>
            <a:effectLst/>
          </c:spPr>
          <c:marker>
            <c:symbol val="square"/>
            <c:size val="6"/>
            <c:spPr>
              <a:solidFill>
                <a:srgbClr val="A4163B"/>
              </a:solidFill>
              <a:ln w="9525">
                <a:solidFill>
                  <a:srgbClr val="A4163B"/>
                </a:solidFill>
                <a:round/>
              </a:ln>
              <a:effectLst/>
            </c:spPr>
          </c:marker>
          <c:cat>
            <c:numRef>
              <c:f>Sheet1!$A$2:$A$8</c:f>
              <c:numCache>
                <c:formatCode>General</c:formatCode>
                <c:ptCount val="7"/>
                <c:pt idx="0">
                  <c:v>1860</c:v>
                </c:pt>
                <c:pt idx="1">
                  <c:v>1880</c:v>
                </c:pt>
                <c:pt idx="2">
                  <c:v>1900</c:v>
                </c:pt>
                <c:pt idx="3">
                  <c:v>1920</c:v>
                </c:pt>
                <c:pt idx="4">
                  <c:v>1940</c:v>
                </c:pt>
                <c:pt idx="5">
                  <c:v>1960</c:v>
                </c:pt>
                <c:pt idx="6">
                  <c:v>1980</c:v>
                </c:pt>
              </c:numCache>
            </c:numRef>
          </c:cat>
          <c:val>
            <c:numRef>
              <c:f>Sheet1!$C$2:$C$8</c:f>
              <c:numCache>
                <c:formatCode>General</c:formatCode>
                <c:ptCount val="7"/>
                <c:pt idx="0">
                  <c:v>8.4</c:v>
                </c:pt>
                <c:pt idx="2">
                  <c:v>11</c:v>
                </c:pt>
                <c:pt idx="5">
                  <c:v>18.899999999999999</c:v>
                </c:pt>
              </c:numCache>
            </c:numRef>
          </c:val>
          <c:smooth val="0"/>
          <c:extLst>
            <c:ext xmlns:c16="http://schemas.microsoft.com/office/drawing/2014/chart" uri="{C3380CC4-5D6E-409C-BE32-E72D297353CC}">
              <c16:uniqueId val="{00000001-4AEB-4966-A4DA-C1D6422385FF}"/>
            </c:ext>
          </c:extLst>
        </c:ser>
        <c:ser>
          <c:idx val="2"/>
          <c:order val="2"/>
          <c:tx>
            <c:strRef>
              <c:f>Sheet1!$D$1</c:f>
              <c:strCache>
                <c:ptCount val="1"/>
                <c:pt idx="0">
                  <c:v>U.K.</c:v>
                </c:pt>
              </c:strCache>
            </c:strRef>
          </c:tx>
          <c:spPr>
            <a:ln w="22225" cap="rnd">
              <a:solidFill>
                <a:srgbClr val="767171"/>
              </a:solidFill>
              <a:round/>
            </a:ln>
            <a:effectLst/>
          </c:spPr>
          <c:marker>
            <c:symbol val="triangle"/>
            <c:size val="6"/>
            <c:spPr>
              <a:solidFill>
                <a:srgbClr val="767171"/>
              </a:solidFill>
              <a:ln w="9525">
                <a:solidFill>
                  <a:schemeClr val="accent3"/>
                </a:solidFill>
                <a:round/>
              </a:ln>
              <a:effectLst/>
            </c:spPr>
          </c:marker>
          <c:cat>
            <c:numRef>
              <c:f>Sheet1!$A$2:$A$8</c:f>
              <c:numCache>
                <c:formatCode>General</c:formatCode>
                <c:ptCount val="7"/>
                <c:pt idx="0">
                  <c:v>1860</c:v>
                </c:pt>
                <c:pt idx="1">
                  <c:v>1880</c:v>
                </c:pt>
                <c:pt idx="2">
                  <c:v>1900</c:v>
                </c:pt>
                <c:pt idx="3">
                  <c:v>1920</c:v>
                </c:pt>
                <c:pt idx="4">
                  <c:v>1940</c:v>
                </c:pt>
                <c:pt idx="5">
                  <c:v>1960</c:v>
                </c:pt>
                <c:pt idx="6">
                  <c:v>1980</c:v>
                </c:pt>
              </c:numCache>
            </c:numRef>
          </c:cat>
          <c:val>
            <c:numRef>
              <c:f>Sheet1!$D$2:$D$8</c:f>
              <c:numCache>
                <c:formatCode>General</c:formatCode>
                <c:ptCount val="7"/>
                <c:pt idx="0">
                  <c:v>19</c:v>
                </c:pt>
                <c:pt idx="5">
                  <c:v>21.5</c:v>
                </c:pt>
              </c:numCache>
            </c:numRef>
          </c:val>
          <c:smooth val="0"/>
          <c:extLst>
            <c:ext xmlns:c16="http://schemas.microsoft.com/office/drawing/2014/chart" uri="{C3380CC4-5D6E-409C-BE32-E72D297353CC}">
              <c16:uniqueId val="{00000002-4AEB-4966-A4DA-C1D6422385FF}"/>
            </c:ext>
          </c:extLst>
        </c:ser>
        <c:dLbls>
          <c:showLegendKey val="0"/>
          <c:showVal val="0"/>
          <c:showCatName val="0"/>
          <c:showSerName val="0"/>
          <c:showPercent val="0"/>
          <c:showBubbleSize val="0"/>
        </c:dLbls>
        <c:marker val="1"/>
        <c:smooth val="0"/>
        <c:axId val="1683311055"/>
        <c:axId val="1683312495"/>
      </c:lineChart>
      <c:catAx>
        <c:axId val="16833110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683312495"/>
        <c:crosses val="autoZero"/>
        <c:auto val="1"/>
        <c:lblAlgn val="ctr"/>
        <c:lblOffset val="100"/>
        <c:noMultiLvlLbl val="0"/>
      </c:catAx>
      <c:valAx>
        <c:axId val="1683312495"/>
        <c:scaling>
          <c:orientation val="minMax"/>
          <c:min val="8"/>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33110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2181-5277-FBFF-1FBA-61B7F6D583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433D23F-EEA1-E5EF-B08A-0C30E164A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8B930FA-E73B-5AC2-3346-927BD6B781F0}"/>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5" name="Footer Placeholder 4">
            <a:extLst>
              <a:ext uri="{FF2B5EF4-FFF2-40B4-BE49-F238E27FC236}">
                <a16:creationId xmlns:a16="http://schemas.microsoft.com/office/drawing/2014/main" id="{FCE79B5F-D4AC-508A-82A0-594BD22C925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64F73B5-E827-2545-0A11-0A125AD4F817}"/>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31415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AED6-F258-5089-794F-8248D6FE577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83E60EA-8CF8-BBAA-8E56-C355329B34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0F904BF-070C-95B9-C0EF-D7D906ADACAF}"/>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5" name="Footer Placeholder 4">
            <a:extLst>
              <a:ext uri="{FF2B5EF4-FFF2-40B4-BE49-F238E27FC236}">
                <a16:creationId xmlns:a16="http://schemas.microsoft.com/office/drawing/2014/main" id="{7C004840-769A-03EB-AFE6-D85EB85048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1EEF109-4961-C825-665A-9B814C7F7868}"/>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2839678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FECEB-0BD9-F242-2EFD-CF7ED9641F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85C3B58-811E-D202-5162-6425D5BFE0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2E5AE6D-E44B-313E-BADD-5FDBB1231DC6}"/>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5" name="Footer Placeholder 4">
            <a:extLst>
              <a:ext uri="{FF2B5EF4-FFF2-40B4-BE49-F238E27FC236}">
                <a16:creationId xmlns:a16="http://schemas.microsoft.com/office/drawing/2014/main" id="{C1A39C43-89AA-A47E-A20F-6FC96CC9203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0E66D1-DB68-4AE8-9A7F-57ED8BFE23E2}"/>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197375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2A06-7478-2A35-344C-D659A2D5DB7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3FF240F-FB12-1B4B-B2B7-7160CF28A5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6FAC890-C7AA-3567-5DA8-FC2FD9D71390}"/>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5" name="Footer Placeholder 4">
            <a:extLst>
              <a:ext uri="{FF2B5EF4-FFF2-40B4-BE49-F238E27FC236}">
                <a16:creationId xmlns:a16="http://schemas.microsoft.com/office/drawing/2014/main" id="{92490284-1564-7DDA-F6A3-7DAF7C2B2D0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A72689-99DD-D16C-2217-8269626C1709}"/>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1520929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8C5F-4212-1EA6-3FD9-247997924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71418AD-3C44-6CD8-FD61-BC4F8799B7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1B6FD9-FE1A-35EB-FD43-AB6FA092F271}"/>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5" name="Footer Placeholder 4">
            <a:extLst>
              <a:ext uri="{FF2B5EF4-FFF2-40B4-BE49-F238E27FC236}">
                <a16:creationId xmlns:a16="http://schemas.microsoft.com/office/drawing/2014/main" id="{52F3E34C-D8ED-749D-2033-BFB79914D69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95CBD6-1BA8-A5FA-2068-9A4E25BB9645}"/>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127600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C909-C621-F8A4-47B4-0CAA8891B48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B707140-0555-33EE-8E85-C459A87345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6E791DE-4763-3A7A-0164-9F9D5D8C4F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7F5D300-28C0-BA83-1249-1E0BF9B8357F}"/>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6" name="Footer Placeholder 5">
            <a:extLst>
              <a:ext uri="{FF2B5EF4-FFF2-40B4-BE49-F238E27FC236}">
                <a16:creationId xmlns:a16="http://schemas.microsoft.com/office/drawing/2014/main" id="{4E2F1423-1C5E-C0B1-DEAD-DD1D0A59671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87E9898-FA44-081F-4B9A-34B86321078E}"/>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118569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0966-6E89-28ED-2072-6694F5ECFEB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4D98551-1A1E-4C19-A802-88F43B2BC3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6F459-5020-3E55-E421-E1685B7115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A9CE532-B775-01B9-FA9C-0E34B58F7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C2C1E5-F84C-BE93-0DA7-C9DAD7E68D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FEA5FF9-7D16-722B-01F3-EC3B9DD51795}"/>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8" name="Footer Placeholder 7">
            <a:extLst>
              <a:ext uri="{FF2B5EF4-FFF2-40B4-BE49-F238E27FC236}">
                <a16:creationId xmlns:a16="http://schemas.microsoft.com/office/drawing/2014/main" id="{B0FCECD9-7995-417D-B49F-C34A235D72E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5EAE55A-253B-4A3B-B5C3-3F8EC33F872F}"/>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276849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4100-8975-8A8A-CB4C-21109325992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2BB4B12-0671-F1DD-6BE9-B15E9CDB74FF}"/>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4" name="Footer Placeholder 3">
            <a:extLst>
              <a:ext uri="{FF2B5EF4-FFF2-40B4-BE49-F238E27FC236}">
                <a16:creationId xmlns:a16="http://schemas.microsoft.com/office/drawing/2014/main" id="{6B9AF66F-DB91-1A9E-DBC6-522C1BC325E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6A760FF-23D7-FC74-CAB9-CD92672FA576}"/>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3367534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40763-7B86-6E9F-FDAB-69930A1EA3E3}"/>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3" name="Footer Placeholder 2">
            <a:extLst>
              <a:ext uri="{FF2B5EF4-FFF2-40B4-BE49-F238E27FC236}">
                <a16:creationId xmlns:a16="http://schemas.microsoft.com/office/drawing/2014/main" id="{EA679BAB-BF92-FBA6-030A-5998A037AFB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D0159EA-AE51-88A0-0232-A9A0C2825C59}"/>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265328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7F8E-9CED-99B7-5BE0-109E68C1A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1ADDA67-2223-C6FE-094F-7CB94A704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27843BC-5BA9-6ED9-3B16-17574915F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EB98A3-AF4A-D187-AA47-C0AAA0ECBB74}"/>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6" name="Footer Placeholder 5">
            <a:extLst>
              <a:ext uri="{FF2B5EF4-FFF2-40B4-BE49-F238E27FC236}">
                <a16:creationId xmlns:a16="http://schemas.microsoft.com/office/drawing/2014/main" id="{E12E9064-3121-2C5C-2D4B-1F8D4BF447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2D79458-BAC1-7E83-FF8B-CD0A7E584A4A}"/>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60081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F758-4821-9CB8-E7A3-486037DCC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6ACC97A-AFBA-E69D-588A-84836EC57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165D447-3968-5743-D6BC-3DBE634D8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72D58D-D458-B9D3-AEED-2E2ECE77B7FF}"/>
              </a:ext>
            </a:extLst>
          </p:cNvPr>
          <p:cNvSpPr>
            <a:spLocks noGrp="1"/>
          </p:cNvSpPr>
          <p:nvPr>
            <p:ph type="dt" sz="half" idx="10"/>
          </p:nvPr>
        </p:nvSpPr>
        <p:spPr/>
        <p:txBody>
          <a:bodyPr/>
          <a:lstStyle/>
          <a:p>
            <a:fld id="{F5A98B69-9C05-4E1A-8645-F195DB94B2C6}" type="datetimeFigureOut">
              <a:rPr lang="en-CA" smtClean="0"/>
              <a:t>2024-06-08</a:t>
            </a:fld>
            <a:endParaRPr lang="en-CA"/>
          </a:p>
        </p:txBody>
      </p:sp>
      <p:sp>
        <p:nvSpPr>
          <p:cNvPr id="6" name="Footer Placeholder 5">
            <a:extLst>
              <a:ext uri="{FF2B5EF4-FFF2-40B4-BE49-F238E27FC236}">
                <a16:creationId xmlns:a16="http://schemas.microsoft.com/office/drawing/2014/main" id="{FEC17D81-4BAC-09A1-2165-CCA05638673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73888DC-886D-C47D-A440-793AFB2F67A6}"/>
              </a:ext>
            </a:extLst>
          </p:cNvPr>
          <p:cNvSpPr>
            <a:spLocks noGrp="1"/>
          </p:cNvSpPr>
          <p:nvPr>
            <p:ph type="sldNum" sz="quarter" idx="12"/>
          </p:nvPr>
        </p:nvSpPr>
        <p:spPr/>
        <p:txBody>
          <a:bodyPr/>
          <a:lstStyle/>
          <a:p>
            <a:fld id="{AF205245-65D9-4A8C-86AE-4667FF923F3E}" type="slidenum">
              <a:rPr lang="en-CA" smtClean="0"/>
              <a:t>‹#›</a:t>
            </a:fld>
            <a:endParaRPr lang="en-CA"/>
          </a:p>
        </p:txBody>
      </p:sp>
    </p:spTree>
    <p:extLst>
      <p:ext uri="{BB962C8B-B14F-4D97-AF65-F5344CB8AC3E}">
        <p14:creationId xmlns:p14="http://schemas.microsoft.com/office/powerpoint/2010/main" val="2868427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62E4A2-BA6D-AB82-3ED5-CCC99D7FC5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779647B-8A76-0BD6-C2CB-D45BCB7530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EC3D79C-EAB9-0CA1-F54A-0C40C65A8C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98B69-9C05-4E1A-8645-F195DB94B2C6}" type="datetimeFigureOut">
              <a:rPr lang="en-CA" smtClean="0"/>
              <a:t>2024-06-08</a:t>
            </a:fld>
            <a:endParaRPr lang="en-CA"/>
          </a:p>
        </p:txBody>
      </p:sp>
      <p:sp>
        <p:nvSpPr>
          <p:cNvPr id="5" name="Footer Placeholder 4">
            <a:extLst>
              <a:ext uri="{FF2B5EF4-FFF2-40B4-BE49-F238E27FC236}">
                <a16:creationId xmlns:a16="http://schemas.microsoft.com/office/drawing/2014/main" id="{85E0A883-6E26-214D-2E84-C1B207337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F1C0612-2E9E-EEFA-2F3D-C1A236CA4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05245-65D9-4A8C-86AE-4667FF923F3E}" type="slidenum">
              <a:rPr lang="en-CA" smtClean="0"/>
              <a:t>‹#›</a:t>
            </a:fld>
            <a:endParaRPr lang="en-CA"/>
          </a:p>
        </p:txBody>
      </p:sp>
    </p:spTree>
    <p:extLst>
      <p:ext uri="{BB962C8B-B14F-4D97-AF65-F5344CB8AC3E}">
        <p14:creationId xmlns:p14="http://schemas.microsoft.com/office/powerpoint/2010/main" val="4068084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E37A-C2A0-C89E-14A6-12B8CC87495E}"/>
              </a:ext>
            </a:extLst>
          </p:cNvPr>
          <p:cNvSpPr>
            <a:spLocks noGrp="1"/>
          </p:cNvSpPr>
          <p:nvPr>
            <p:ph type="ctrTitle"/>
          </p:nvPr>
        </p:nvSpPr>
        <p:spPr/>
        <p:txBody>
          <a:bodyPr>
            <a:normAutofit fontScale="90000"/>
          </a:bodyPr>
          <a:lstStyle/>
          <a:p>
            <a:r>
              <a:rPr lang="en-CA" dirty="0">
                <a:latin typeface="Arial" panose="020B0604020202020204" pitchFamily="34" charset="0"/>
                <a:cs typeface="Arial" panose="020B0604020202020204" pitchFamily="34" charset="0"/>
              </a:rPr>
              <a:t>Climbing ahead, falling behind: </a:t>
            </a:r>
            <a:r>
              <a:rPr lang="en-GB" dirty="0">
                <a:latin typeface="Arial" panose="020B0604020202020204" pitchFamily="34" charset="0"/>
                <a:cs typeface="Arial" panose="020B0604020202020204" pitchFamily="34" charset="0"/>
              </a:rPr>
              <a:t>social mobility across time and space</a:t>
            </a:r>
            <a:endParaRPr lang="en-CA"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38A2A68-FC1A-942A-46B1-BAADDDC48BB5}"/>
              </a:ext>
            </a:extLst>
          </p:cNvPr>
          <p:cNvSpPr>
            <a:spLocks noGrp="1"/>
          </p:cNvSpPr>
          <p:nvPr>
            <p:ph type="subTitle" idx="1"/>
          </p:nvPr>
        </p:nvSpPr>
        <p:spPr>
          <a:xfrm>
            <a:off x="1524000" y="4271342"/>
            <a:ext cx="9144000" cy="1655762"/>
          </a:xfrm>
        </p:spPr>
        <p:txBody>
          <a:bodyPr/>
          <a:lstStyle/>
          <a:p>
            <a:r>
              <a:rPr lang="en-CA" sz="1800" dirty="0">
                <a:latin typeface="Arial" panose="020B0604020202020204" pitchFamily="34" charset="0"/>
                <a:ea typeface="Calibri" panose="020F0502020204030204" pitchFamily="34" charset="0"/>
                <a:cs typeface="Arial" panose="020B0604020202020204" pitchFamily="34" charset="0"/>
              </a:rPr>
              <a:t>Week 7</a:t>
            </a:r>
          </a:p>
          <a:p>
            <a:r>
              <a:rPr lang="en-CA" sz="1800" dirty="0">
                <a:latin typeface="Arial" panose="020B0604020202020204" pitchFamily="34" charset="0"/>
                <a:cs typeface="Arial" panose="020B0604020202020204" pitchFamily="34" charset="0"/>
              </a:rPr>
              <a:t>June 10, 2024</a:t>
            </a:r>
          </a:p>
          <a:p>
            <a:r>
              <a:rPr lang="en-CA" sz="1800" dirty="0">
                <a:latin typeface="Arial" panose="020B0604020202020204" pitchFamily="34" charset="0"/>
                <a:cs typeface="Arial" panose="020B0604020202020204" pitchFamily="34" charset="0"/>
              </a:rPr>
              <a:t>Dr. Louis Henderson</a:t>
            </a:r>
            <a:endParaRPr lang="en-CA" dirty="0">
              <a:latin typeface="Arial" panose="020B0604020202020204" pitchFamily="34" charset="0"/>
              <a:cs typeface="Arial" panose="020B0604020202020204" pitchFamily="34" charset="0"/>
            </a:endParaRPr>
          </a:p>
        </p:txBody>
      </p:sp>
      <p:pic>
        <p:nvPicPr>
          <p:cNvPr id="1026" name="Picture 2" descr="The Eberhard Karls University of Tübingen - The International Agency for  the Prevention of Blindness">
            <a:extLst>
              <a:ext uri="{FF2B5EF4-FFF2-40B4-BE49-F238E27FC236}">
                <a16:creationId xmlns:a16="http://schemas.microsoft.com/office/drawing/2014/main" id="{2C2424D6-255C-67E8-18B8-7711EF10A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1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Land and freedom</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68A97DB5-22FD-628E-2457-38BFAF8465F4}"/>
              </a:ext>
            </a:extLst>
          </p:cNvPr>
          <p:cNvPicPr>
            <a:picLocks noGrp="1" noChangeAspect="1"/>
          </p:cNvPicPr>
          <p:nvPr>
            <p:ph idx="1"/>
          </p:nvPr>
        </p:nvPicPr>
        <p:blipFill>
          <a:blip r:embed="rId3"/>
          <a:stretch>
            <a:fillRect/>
          </a:stretch>
        </p:blipFill>
        <p:spPr>
          <a:xfrm>
            <a:off x="849169" y="1825625"/>
            <a:ext cx="10493661" cy="4351338"/>
          </a:xfrm>
        </p:spPr>
      </p:pic>
    </p:spTree>
    <p:extLst>
      <p:ext uri="{BB962C8B-B14F-4D97-AF65-F5344CB8AC3E}">
        <p14:creationId xmlns:p14="http://schemas.microsoft.com/office/powerpoint/2010/main" val="126005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Land and freedom</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944CA9E7-B427-AD9E-795B-751EB4B5A8E6}"/>
              </a:ext>
            </a:extLst>
          </p:cNvPr>
          <p:cNvPicPr>
            <a:picLocks noGrp="1" noChangeAspect="1"/>
          </p:cNvPicPr>
          <p:nvPr>
            <p:ph idx="1"/>
          </p:nvPr>
        </p:nvPicPr>
        <p:blipFill>
          <a:blip r:embed="rId3"/>
          <a:stretch>
            <a:fillRect/>
          </a:stretch>
        </p:blipFill>
        <p:spPr>
          <a:xfrm>
            <a:off x="714012" y="1854808"/>
            <a:ext cx="7106375" cy="4351338"/>
          </a:xfrm>
        </p:spPr>
      </p:pic>
      <p:sp>
        <p:nvSpPr>
          <p:cNvPr id="9" name="Content Placeholder 2">
            <a:extLst>
              <a:ext uri="{FF2B5EF4-FFF2-40B4-BE49-F238E27FC236}">
                <a16:creationId xmlns:a16="http://schemas.microsoft.com/office/drawing/2014/main" id="{F07F5923-08DE-6BB0-706A-A101885EF93A}"/>
              </a:ext>
            </a:extLst>
          </p:cNvPr>
          <p:cNvSpPr txBox="1">
            <a:spLocks/>
          </p:cNvSpPr>
          <p:nvPr/>
        </p:nvSpPr>
        <p:spPr>
          <a:xfrm>
            <a:off x="7820386" y="1825625"/>
            <a:ext cx="35334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latin typeface="Arial" panose="020B0604020202020204" pitchFamily="34" charset="0"/>
                <a:cs typeface="Arial" panose="020B0604020202020204" pitchFamily="34" charset="0"/>
              </a:rPr>
              <a:t>Convicts with rare surnames show no trend</a:t>
            </a:r>
          </a:p>
          <a:p>
            <a:r>
              <a:rPr lang="en-CA" dirty="0">
                <a:latin typeface="Arial" panose="020B0604020202020204" pitchFamily="34" charset="0"/>
                <a:cs typeface="Arial" panose="020B0604020202020204" pitchFamily="34" charset="0"/>
              </a:rPr>
              <a:t>Surname method may not be informative of average experiences</a:t>
            </a:r>
          </a:p>
        </p:txBody>
      </p:sp>
    </p:spTree>
    <p:extLst>
      <p:ext uri="{BB962C8B-B14F-4D97-AF65-F5344CB8AC3E}">
        <p14:creationId xmlns:p14="http://schemas.microsoft.com/office/powerpoint/2010/main" val="2123117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B8CE9F7-39CC-1FD8-82C4-847E81B74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4520"/>
            <a:ext cx="12192000" cy="8732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B2C74A-7D76-6115-9B64-D747E4655745}"/>
              </a:ext>
            </a:extLst>
          </p:cNvPr>
          <p:cNvSpPr txBox="1">
            <a:spLocks/>
          </p:cNvSpPr>
          <p:nvPr/>
        </p:nvSpPr>
        <p:spPr>
          <a:xfrm>
            <a:off x="381000" y="282104"/>
            <a:ext cx="10515600" cy="11893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chemeClr val="bg1"/>
                </a:solidFill>
                <a:latin typeface="Arial" panose="020B0604020202020204" pitchFamily="34" charset="0"/>
                <a:cs typeface="Arial" panose="020B0604020202020204" pitchFamily="34" charset="0"/>
              </a:rPr>
              <a:t>Land(s) of opportunity</a:t>
            </a:r>
          </a:p>
        </p:txBody>
      </p:sp>
      <p:sp>
        <p:nvSpPr>
          <p:cNvPr id="3" name="Title 1">
            <a:extLst>
              <a:ext uri="{FF2B5EF4-FFF2-40B4-BE49-F238E27FC236}">
                <a16:creationId xmlns:a16="http://schemas.microsoft.com/office/drawing/2014/main" id="{90A71619-66D8-CBF1-94D2-C1BC5132BEDF}"/>
              </a:ext>
            </a:extLst>
          </p:cNvPr>
          <p:cNvSpPr txBox="1">
            <a:spLocks/>
          </p:cNvSpPr>
          <p:nvPr/>
        </p:nvSpPr>
        <p:spPr>
          <a:xfrm>
            <a:off x="838200" y="1780162"/>
            <a:ext cx="10515600" cy="47019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latin typeface="Arial" panose="020B0604020202020204" pitchFamily="34" charset="0"/>
                <a:cs typeface="Arial" panose="020B0604020202020204" pitchFamily="34" charset="0"/>
              </a:rPr>
              <a:t>When all the privileges of birth and fortune are abolished, when all professions are accessible to all, and a man's own energies may place him at the top of any one of them, an easy and unbounded career seems open to his ambition, and he will readily persuade himself that he is born to no vulgar destinies.</a:t>
            </a:r>
            <a:endParaRPr lang="en-CA" sz="2800" dirty="0">
              <a:solidFill>
                <a:schemeClr val="bg1"/>
              </a:solidFill>
              <a:latin typeface="Arial" panose="020B0604020202020204" pitchFamily="34" charset="0"/>
              <a:cs typeface="Arial" panose="020B0604020202020204" pitchFamily="34" charset="0"/>
            </a:endParaRPr>
          </a:p>
          <a:p>
            <a:endParaRPr lang="en-CA" sz="2800" dirty="0">
              <a:solidFill>
                <a:schemeClr val="bg1"/>
              </a:solidFill>
              <a:latin typeface="Arial" panose="020B0604020202020204" pitchFamily="34" charset="0"/>
              <a:cs typeface="Arial" panose="020B0604020202020204" pitchFamily="34" charset="0"/>
            </a:endParaRPr>
          </a:p>
          <a:p>
            <a:pPr algn="r"/>
            <a:r>
              <a:rPr lang="en-CA" sz="2800" dirty="0">
                <a:solidFill>
                  <a:schemeClr val="bg1"/>
                </a:solidFill>
                <a:latin typeface="Arial" panose="020B0604020202020204" pitchFamily="34" charset="0"/>
                <a:cs typeface="Arial" panose="020B0604020202020204" pitchFamily="34" charset="0"/>
              </a:rPr>
              <a:t>Alexis de Tocqueville (1831)</a:t>
            </a:r>
          </a:p>
        </p:txBody>
      </p:sp>
    </p:spTree>
    <p:extLst>
      <p:ext uri="{BB962C8B-B14F-4D97-AF65-F5344CB8AC3E}">
        <p14:creationId xmlns:p14="http://schemas.microsoft.com/office/powerpoint/2010/main" val="2479968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BCAC580-B3CC-AB05-993A-28672AA32733}"/>
              </a:ext>
            </a:extLst>
          </p:cNvPr>
          <p:cNvSpPr txBox="1">
            <a:spLocks/>
          </p:cNvSpPr>
          <p:nvPr/>
        </p:nvSpPr>
        <p:spPr>
          <a:xfrm>
            <a:off x="838200" y="1198245"/>
            <a:ext cx="10515600" cy="52838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16014C-8963-F842-35D0-A07F3EC31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68449"/>
            <a:ext cx="6248400" cy="454342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0F899CB-F09D-83F1-2FE5-65F7D9A7A9D9}"/>
              </a:ext>
            </a:extLst>
          </p:cNvPr>
          <p:cNvSpPr/>
          <p:nvPr/>
        </p:nvSpPr>
        <p:spPr>
          <a:xfrm>
            <a:off x="5126477" y="4435813"/>
            <a:ext cx="1439693" cy="1118681"/>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A68F7DD4-2C9A-6DB1-1880-C4EB46D106C3}"/>
              </a:ext>
            </a:extLst>
          </p:cNvPr>
          <p:cNvSpPr/>
          <p:nvPr/>
        </p:nvSpPr>
        <p:spPr>
          <a:xfrm>
            <a:off x="5948624" y="3356149"/>
            <a:ext cx="934497" cy="472273"/>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85349B05-5A93-EF9E-CDFE-F29E14DA46F4}"/>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Land(s) of opportunity</a:t>
            </a:r>
          </a:p>
        </p:txBody>
      </p:sp>
      <p:sp>
        <p:nvSpPr>
          <p:cNvPr id="8" name="Oval 7">
            <a:extLst>
              <a:ext uri="{FF2B5EF4-FFF2-40B4-BE49-F238E27FC236}">
                <a16:creationId xmlns:a16="http://schemas.microsoft.com/office/drawing/2014/main" id="{C13D5706-079C-D320-3A20-5A282FEBF432}"/>
              </a:ext>
            </a:extLst>
          </p:cNvPr>
          <p:cNvSpPr/>
          <p:nvPr/>
        </p:nvSpPr>
        <p:spPr>
          <a:xfrm>
            <a:off x="7628267" y="2217832"/>
            <a:ext cx="1457367" cy="172187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6874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Social mobility in land-abundant societies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Alexis de Tocqueville (b. 1805) describes American society as far more socially mobile than Europe</a:t>
            </a:r>
          </a:p>
          <a:p>
            <a:r>
              <a:rPr lang="en-CA" dirty="0">
                <a:latin typeface="Arial" panose="020B0604020202020204" pitchFamily="34" charset="0"/>
                <a:cs typeface="Arial" panose="020B0604020202020204" pitchFamily="34" charset="0"/>
              </a:rPr>
              <a:t>Historically, this was true (e.g. U.S. vs. U.K. vs. Norway)</a:t>
            </a:r>
          </a:p>
          <a:p>
            <a:r>
              <a:rPr lang="en-CA" dirty="0">
                <a:latin typeface="Arial" panose="020B0604020202020204" pitchFamily="34" charset="0"/>
                <a:cs typeface="Arial" panose="020B0604020202020204" pitchFamily="34" charset="0"/>
              </a:rPr>
              <a:t>Why?</a:t>
            </a:r>
          </a:p>
          <a:p>
            <a:pPr lvl="1"/>
            <a:r>
              <a:rPr lang="en-CA" dirty="0">
                <a:latin typeface="Arial" panose="020B0604020202020204" pitchFamily="34" charset="0"/>
                <a:cs typeface="Arial" panose="020B0604020202020204" pitchFamily="34" charset="0"/>
              </a:rPr>
              <a:t>Land abundance</a:t>
            </a:r>
          </a:p>
          <a:p>
            <a:pPr lvl="1"/>
            <a:r>
              <a:rPr lang="en-CA" dirty="0">
                <a:latin typeface="Arial" panose="020B0604020202020204" pitchFamily="34" charset="0"/>
                <a:cs typeface="Arial" panose="020B0604020202020204" pitchFamily="34" charset="0"/>
              </a:rPr>
              <a:t>Physical mobility (migration)</a:t>
            </a:r>
          </a:p>
          <a:p>
            <a:pPr lvl="1"/>
            <a:r>
              <a:rPr lang="en-CA" dirty="0">
                <a:latin typeface="Arial" panose="020B0604020202020204" pitchFamily="34" charset="0"/>
                <a:cs typeface="Arial" panose="020B0604020202020204" pitchFamily="34" charset="0"/>
              </a:rPr>
              <a:t>Fewer personal ties/individualism</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91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Social mobility in land-abundant societies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Define land abundance as a high land-labour ratio</a:t>
            </a:r>
          </a:p>
          <a:p>
            <a:r>
              <a:rPr lang="en-CA" dirty="0">
                <a:latin typeface="Arial" panose="020B0604020202020204" pitchFamily="34" charset="0"/>
                <a:cs typeface="Arial" panose="020B0604020202020204" pitchFamily="34" charset="0"/>
              </a:rPr>
              <a:t>Land important factor of production in agriculture, and important form of wealth</a:t>
            </a:r>
          </a:p>
          <a:p>
            <a:r>
              <a:rPr lang="en-CA" dirty="0">
                <a:latin typeface="Arial" panose="020B0604020202020204" pitchFamily="34" charset="0"/>
                <a:cs typeface="Arial" panose="020B0604020202020204" pitchFamily="34" charset="0"/>
              </a:rPr>
              <a:t>Fixed in the short run, probably in the long run too</a:t>
            </a:r>
          </a:p>
          <a:p>
            <a:pPr marL="0" indent="0">
              <a:buNone/>
            </a:pP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38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Social mobility in land-abundant societies</a:t>
            </a:r>
          </a:p>
        </p:txBody>
      </p:sp>
      <p:pic>
        <p:nvPicPr>
          <p:cNvPr id="6" name="Content Placeholder 5" descr="A graph of different colored lines&#10;&#10;Description automatically generated">
            <a:extLst>
              <a:ext uri="{FF2B5EF4-FFF2-40B4-BE49-F238E27FC236}">
                <a16:creationId xmlns:a16="http://schemas.microsoft.com/office/drawing/2014/main" id="{CBC7D317-F10D-B6DB-B355-D7762B0569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3802" y="1825625"/>
            <a:ext cx="6164395" cy="4351338"/>
          </a:xfrm>
        </p:spPr>
      </p:pic>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961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Land and freedom</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Land abundance simultaneously associated with freedom and unfreedom</a:t>
            </a:r>
          </a:p>
          <a:p>
            <a:r>
              <a:rPr lang="en-CA" dirty="0">
                <a:latin typeface="Arial" panose="020B0604020202020204" pitchFamily="34" charset="0"/>
                <a:cs typeface="Arial" panose="020B0604020202020204" pitchFamily="34" charset="0"/>
              </a:rPr>
              <a:t>Slavery in the Americas; Australia as a penal colony</a:t>
            </a:r>
          </a:p>
          <a:p>
            <a:r>
              <a:rPr lang="en-CA" dirty="0">
                <a:latin typeface="Arial" panose="020B0604020202020204" pitchFamily="34" charset="0"/>
                <a:cs typeface="Arial" panose="020B0604020202020204" pitchFamily="34" charset="0"/>
              </a:rPr>
              <a:t>E.g. Michal Howe, ‘Lieutenant Governor of the Woods’, absconding convict lived in the bush, had 100 followers, killed in 1818.</a:t>
            </a:r>
          </a:p>
          <a:p>
            <a:r>
              <a:rPr lang="en-CA" dirty="0">
                <a:latin typeface="Arial" panose="020B0604020202020204" pitchFamily="34" charset="0"/>
                <a:cs typeface="Arial" panose="020B0604020202020204" pitchFamily="34" charset="0"/>
              </a:rPr>
              <a:t>Attempt to understand this seeming contradiction using economics</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524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Land and institutions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err="1">
                <a:latin typeface="Arial" panose="020B0604020202020204" pitchFamily="34" charset="0"/>
                <a:cs typeface="Arial" panose="020B0604020202020204" pitchFamily="34" charset="0"/>
              </a:rPr>
              <a:t>Domar</a:t>
            </a:r>
            <a:r>
              <a:rPr lang="en-CA" dirty="0">
                <a:latin typeface="Arial" panose="020B0604020202020204" pitchFamily="34" charset="0"/>
                <a:cs typeface="Arial" panose="020B0604020202020204" pitchFamily="34" charset="0"/>
              </a:rPr>
              <a:t> (1970) hypothesized that unfree labour would prevail where land-labour ratio was high</a:t>
            </a:r>
          </a:p>
          <a:p>
            <a:r>
              <a:rPr lang="en-CA" dirty="0">
                <a:latin typeface="Arial" panose="020B0604020202020204" pitchFamily="34" charset="0"/>
                <a:cs typeface="Arial" panose="020B0604020202020204" pitchFamily="34" charset="0"/>
              </a:rPr>
              <a:t>Free labour scenario: high wages → rapid savings → buy land → small family farms predominate</a:t>
            </a:r>
          </a:p>
          <a:p>
            <a:r>
              <a:rPr lang="en-CA" dirty="0">
                <a:latin typeface="Arial" panose="020B0604020202020204" pitchFamily="34" charset="0"/>
                <a:cs typeface="Arial" panose="020B0604020202020204" pitchFamily="34" charset="0"/>
              </a:rPr>
              <a:t>Large-scale agriculture only possible with unfree labour</a:t>
            </a:r>
          </a:p>
          <a:p>
            <a:pPr marL="0" indent="0">
              <a:buNone/>
            </a:pPr>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260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 and Sokoloff (2000) argue that American societies exhibit path dependence from initial agricultural conditions</a:t>
            </a:r>
          </a:p>
          <a:p>
            <a:r>
              <a:rPr lang="en-CA" dirty="0">
                <a:latin typeface="Arial" panose="020B0604020202020204" pitchFamily="34" charset="0"/>
                <a:cs typeface="Arial" panose="020B0604020202020204" pitchFamily="34" charset="0"/>
              </a:rPr>
              <a:t>Industries with economies of scale likely to involve unfree labour in land-abundant societies</a:t>
            </a:r>
          </a:p>
          <a:p>
            <a:r>
              <a:rPr lang="en-CA" dirty="0">
                <a:latin typeface="Arial" panose="020B0604020202020204" pitchFamily="34" charset="0"/>
                <a:cs typeface="Arial" panose="020B0604020202020204" pitchFamily="34" charset="0"/>
              </a:rPr>
              <a:t>Institutions and state shaped by interests of elites</a:t>
            </a:r>
          </a:p>
          <a:p>
            <a:pPr marL="0" indent="0">
              <a:buNone/>
            </a:pPr>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77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9336B-72A0-EEC4-2F06-4137F8370C53}"/>
              </a:ext>
            </a:extLst>
          </p:cNvPr>
          <p:cNvPicPr>
            <a:picLocks noChangeAspect="1"/>
          </p:cNvPicPr>
          <p:nvPr/>
        </p:nvPicPr>
        <p:blipFill rotWithShape="1">
          <a:blip r:embed="rId2"/>
          <a:srcRect t="8466"/>
          <a:stretch/>
        </p:blipFill>
        <p:spPr>
          <a:xfrm>
            <a:off x="0" y="871220"/>
            <a:ext cx="12192000" cy="5986780"/>
          </a:xfrm>
          <a:prstGeom prst="rect">
            <a:avLst/>
          </a:prstGeom>
        </p:spPr>
      </p:pic>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04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Broadly three possibilities</a:t>
            </a:r>
          </a:p>
          <a:p>
            <a:r>
              <a:rPr lang="en-CA" dirty="0">
                <a:latin typeface="Arial" panose="020B0604020202020204" pitchFamily="34" charset="0"/>
                <a:cs typeface="Arial" panose="020B0604020202020204" pitchFamily="34" charset="0"/>
              </a:rPr>
              <a:t>Caribbean: not suitable to growing grain or sheep but good for sugar (also indigo and tobacco), which exhibit large economies of scale.</a:t>
            </a:r>
          </a:p>
          <a:p>
            <a:r>
              <a:rPr lang="en-CA" dirty="0">
                <a:latin typeface="Arial" panose="020B0604020202020204" pitchFamily="34" charset="0"/>
                <a:cs typeface="Arial" panose="020B0604020202020204" pitchFamily="34" charset="0"/>
              </a:rPr>
              <a:t>Large upfront investment and declining average cost</a:t>
            </a:r>
          </a:p>
          <a:p>
            <a:r>
              <a:rPr lang="en-CA" dirty="0">
                <a:latin typeface="Arial" panose="020B0604020202020204" pitchFamily="34" charset="0"/>
                <a:cs typeface="Arial" panose="020B0604020202020204" pitchFamily="34" charset="0"/>
              </a:rPr>
              <a:t>Very high average incomes but very unequal, majority enslaved</a:t>
            </a:r>
          </a:p>
          <a:p>
            <a:r>
              <a:rPr lang="en-CA" dirty="0">
                <a:latin typeface="Arial" panose="020B0604020202020204" pitchFamily="34" charset="0"/>
                <a:cs typeface="Arial" panose="020B0604020202020204" pitchFamily="34" charset="0"/>
              </a:rPr>
              <a:t>State develops to enforce coerced labour</a:t>
            </a:r>
          </a:p>
          <a:p>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41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Spanish mainland colonies</a:t>
            </a:r>
          </a:p>
          <a:p>
            <a:r>
              <a:rPr lang="en-CA" dirty="0">
                <a:latin typeface="Arial" panose="020B0604020202020204" pitchFamily="34" charset="0"/>
                <a:cs typeface="Arial" panose="020B0604020202020204" pitchFamily="34" charset="0"/>
              </a:rPr>
              <a:t>Not strictly plantation-based. Mining and cattle do not exhibit such returns to scale.</a:t>
            </a:r>
          </a:p>
          <a:p>
            <a:r>
              <a:rPr lang="en-CA" dirty="0">
                <a:latin typeface="Arial" panose="020B0604020202020204" pitchFamily="34" charset="0"/>
                <a:cs typeface="Arial" panose="020B0604020202020204" pitchFamily="34" charset="0"/>
              </a:rPr>
              <a:t>However, relatively large indigenous population and pre-colonial institutions taken over, modified by colonists, e.g., </a:t>
            </a:r>
            <a:r>
              <a:rPr lang="en-CA" dirty="0" err="1">
                <a:latin typeface="Arial" panose="020B0604020202020204" pitchFamily="34" charset="0"/>
                <a:cs typeface="Arial" panose="020B0604020202020204" pitchFamily="34" charset="0"/>
              </a:rPr>
              <a:t>Mit’a</a:t>
            </a:r>
            <a:r>
              <a:rPr lang="en-CA" dirty="0">
                <a:latin typeface="Arial" panose="020B0604020202020204" pitchFamily="34" charset="0"/>
                <a:cs typeface="Arial" panose="020B0604020202020204" pitchFamily="34" charset="0"/>
              </a:rPr>
              <a:t> in Peru</a:t>
            </a:r>
          </a:p>
          <a:p>
            <a:r>
              <a:rPr lang="en-CA" dirty="0">
                <a:latin typeface="Arial" panose="020B0604020202020204" pitchFamily="34" charset="0"/>
                <a:cs typeface="Arial" panose="020B0604020202020204" pitchFamily="34" charset="0"/>
              </a:rPr>
              <a:t>Limited immigration and land granted in large tracts</a:t>
            </a:r>
          </a:p>
          <a:p>
            <a:r>
              <a:rPr lang="en-CA" dirty="0">
                <a:latin typeface="Arial" panose="020B0604020202020204" pitchFamily="34" charset="0"/>
                <a:cs typeface="Arial" panose="020B0604020202020204" pitchFamily="34" charset="0"/>
              </a:rPr>
              <a:t>High inequality</a:t>
            </a:r>
          </a:p>
          <a:p>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279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New England &amp; New France</a:t>
            </a:r>
          </a:p>
          <a:p>
            <a:r>
              <a:rPr lang="en-CA" dirty="0">
                <a:latin typeface="Arial" panose="020B0604020202020204" pitchFamily="34" charset="0"/>
                <a:cs typeface="Arial" panose="020B0604020202020204" pitchFamily="34" charset="0"/>
              </a:rPr>
              <a:t>Grain, sheep, mixed small farms</a:t>
            </a:r>
          </a:p>
          <a:p>
            <a:r>
              <a:rPr lang="en-CA" dirty="0">
                <a:latin typeface="Arial" panose="020B0604020202020204" pitchFamily="34" charset="0"/>
                <a:cs typeface="Arial" panose="020B0604020202020204" pitchFamily="34" charset="0"/>
              </a:rPr>
              <a:t>Relative equality</a:t>
            </a: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365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p:txBody>
      </p:sp>
      <p:pic>
        <p:nvPicPr>
          <p:cNvPr id="6" name="Content Placeholder 5">
            <a:extLst>
              <a:ext uri="{FF2B5EF4-FFF2-40B4-BE49-F238E27FC236}">
                <a16:creationId xmlns:a16="http://schemas.microsoft.com/office/drawing/2014/main" id="{F7242D7F-C589-7430-05C4-30C3BF452D63}"/>
              </a:ext>
            </a:extLst>
          </p:cNvPr>
          <p:cNvPicPr>
            <a:picLocks noGrp="1" noChangeAspect="1"/>
          </p:cNvPicPr>
          <p:nvPr>
            <p:ph idx="1"/>
          </p:nvPr>
        </p:nvPicPr>
        <p:blipFill>
          <a:blip r:embed="rId2"/>
          <a:stretch>
            <a:fillRect/>
          </a:stretch>
        </p:blipFill>
        <p:spPr>
          <a:xfrm>
            <a:off x="2142365" y="1825625"/>
            <a:ext cx="7907270" cy="4351338"/>
          </a:xfrm>
        </p:spPr>
      </p:pic>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84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Factor endowment affects distribution of political power and the development of institutions</a:t>
            </a:r>
          </a:p>
          <a:p>
            <a:r>
              <a:rPr lang="en-CA" dirty="0">
                <a:latin typeface="Arial" panose="020B0604020202020204" pitchFamily="34" charset="0"/>
                <a:cs typeface="Arial" panose="020B0604020202020204" pitchFamily="34" charset="0"/>
              </a:rPr>
              <a:t>Inequality persists through land policy (price, parcel size, restrictions), property &amp; legal rights, and immigration policy</a:t>
            </a:r>
          </a:p>
          <a:p>
            <a:r>
              <a:rPr lang="en-CA" dirty="0">
                <a:latin typeface="Arial" panose="020B0604020202020204" pitchFamily="34" charset="0"/>
                <a:cs typeface="Arial" panose="020B0604020202020204" pitchFamily="34" charset="0"/>
              </a:rPr>
              <a:t>Restriction on political participation to maintain privileges</a:t>
            </a:r>
          </a:p>
          <a:p>
            <a:r>
              <a:rPr lang="en-CA" dirty="0">
                <a:latin typeface="Arial" panose="020B0604020202020204" pitchFamily="34" charset="0"/>
                <a:cs typeface="Arial" panose="020B0604020202020204" pitchFamily="34" charset="0"/>
              </a:rPr>
              <a:t>Fewer public goods, particularly education</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26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DAD1B055-4E00-0247-F1BE-E1D3DED27171}"/>
              </a:ext>
            </a:extLst>
          </p:cNvPr>
          <p:cNvPicPr>
            <a:picLocks noGrp="1" noChangeAspect="1"/>
          </p:cNvPicPr>
          <p:nvPr>
            <p:ph idx="1"/>
          </p:nvPr>
        </p:nvPicPr>
        <p:blipFill rotWithShape="1">
          <a:blip r:embed="rId3"/>
          <a:srcRect b="44421"/>
          <a:stretch/>
        </p:blipFill>
        <p:spPr>
          <a:xfrm>
            <a:off x="69314" y="1610971"/>
            <a:ext cx="5683516" cy="3282042"/>
          </a:xfrm>
        </p:spPr>
      </p:pic>
      <p:pic>
        <p:nvPicPr>
          <p:cNvPr id="9" name="Content Placeholder 7">
            <a:extLst>
              <a:ext uri="{FF2B5EF4-FFF2-40B4-BE49-F238E27FC236}">
                <a16:creationId xmlns:a16="http://schemas.microsoft.com/office/drawing/2014/main" id="{99325934-59B4-B825-8EE8-43B6213CE9AE}"/>
              </a:ext>
            </a:extLst>
          </p:cNvPr>
          <p:cNvPicPr>
            <a:picLocks noChangeAspect="1"/>
          </p:cNvPicPr>
          <p:nvPr/>
        </p:nvPicPr>
        <p:blipFill rotWithShape="1">
          <a:blip r:embed="rId3"/>
          <a:srcRect t="55181"/>
          <a:stretch/>
        </p:blipFill>
        <p:spPr>
          <a:xfrm>
            <a:off x="6096000" y="1751648"/>
            <a:ext cx="5931118" cy="2761986"/>
          </a:xfrm>
          <a:prstGeom prst="rect">
            <a:avLst/>
          </a:prstGeom>
        </p:spPr>
      </p:pic>
    </p:spTree>
    <p:extLst>
      <p:ext uri="{BB962C8B-B14F-4D97-AF65-F5344CB8AC3E}">
        <p14:creationId xmlns:p14="http://schemas.microsoft.com/office/powerpoint/2010/main" val="134335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a:extLst>
              <a:ext uri="{FF2B5EF4-FFF2-40B4-BE49-F238E27FC236}">
                <a16:creationId xmlns:a16="http://schemas.microsoft.com/office/drawing/2014/main" id="{6DB265BA-0CAD-FA0F-D612-AFC56CF2B138}"/>
              </a:ext>
            </a:extLst>
          </p:cNvPr>
          <p:cNvPicPr>
            <a:picLocks noGrp="1" noChangeAspect="1"/>
          </p:cNvPicPr>
          <p:nvPr>
            <p:ph idx="1"/>
          </p:nvPr>
        </p:nvPicPr>
        <p:blipFill>
          <a:blip r:embed="rId3"/>
          <a:stretch>
            <a:fillRect/>
          </a:stretch>
        </p:blipFill>
        <p:spPr>
          <a:xfrm>
            <a:off x="760984" y="1751648"/>
            <a:ext cx="5464985" cy="4351338"/>
          </a:xfrm>
        </p:spPr>
      </p:pic>
      <p:pic>
        <p:nvPicPr>
          <p:cNvPr id="12" name="Picture 11">
            <a:extLst>
              <a:ext uri="{FF2B5EF4-FFF2-40B4-BE49-F238E27FC236}">
                <a16:creationId xmlns:a16="http://schemas.microsoft.com/office/drawing/2014/main" id="{5B5428F8-91B0-3A45-0851-04AB2AE4BFEA}"/>
              </a:ext>
            </a:extLst>
          </p:cNvPr>
          <p:cNvPicPr>
            <a:picLocks noChangeAspect="1"/>
          </p:cNvPicPr>
          <p:nvPr/>
        </p:nvPicPr>
        <p:blipFill>
          <a:blip r:embed="rId4"/>
          <a:stretch>
            <a:fillRect/>
          </a:stretch>
        </p:blipFill>
        <p:spPr>
          <a:xfrm>
            <a:off x="6576391" y="2177733"/>
            <a:ext cx="4854625" cy="4106231"/>
          </a:xfrm>
          <a:prstGeom prst="rect">
            <a:avLst/>
          </a:prstGeom>
        </p:spPr>
      </p:pic>
      <p:sp>
        <p:nvSpPr>
          <p:cNvPr id="14" name="Rectangle 13">
            <a:extLst>
              <a:ext uri="{FF2B5EF4-FFF2-40B4-BE49-F238E27FC236}">
                <a16:creationId xmlns:a16="http://schemas.microsoft.com/office/drawing/2014/main" id="{045080F8-6583-9935-A7D7-42559F8FB08A}"/>
              </a:ext>
            </a:extLst>
          </p:cNvPr>
          <p:cNvSpPr/>
          <p:nvPr/>
        </p:nvSpPr>
        <p:spPr>
          <a:xfrm>
            <a:off x="6429983" y="4572000"/>
            <a:ext cx="5001033" cy="1711964"/>
          </a:xfrm>
          <a:prstGeom prst="rect">
            <a:avLst/>
          </a:prstGeom>
          <a:noFill/>
          <a:ln w="28575">
            <a:solidFill>
              <a:srgbClr val="A416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05685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BCAC580-B3CC-AB05-993A-28672AA32733}"/>
              </a:ext>
            </a:extLst>
          </p:cNvPr>
          <p:cNvSpPr txBox="1">
            <a:spLocks/>
          </p:cNvSpPr>
          <p:nvPr/>
        </p:nvSpPr>
        <p:spPr>
          <a:xfrm>
            <a:off x="838200" y="1198245"/>
            <a:ext cx="10515600" cy="52838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16014C-8963-F842-35D0-A07F3EC31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68449"/>
            <a:ext cx="6248400" cy="454342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0F899CB-F09D-83F1-2FE5-65F7D9A7A9D9}"/>
              </a:ext>
            </a:extLst>
          </p:cNvPr>
          <p:cNvSpPr/>
          <p:nvPr/>
        </p:nvSpPr>
        <p:spPr>
          <a:xfrm>
            <a:off x="5126477" y="4435813"/>
            <a:ext cx="1439693" cy="1118681"/>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A68F7DD4-2C9A-6DB1-1880-C4EB46D106C3}"/>
              </a:ext>
            </a:extLst>
          </p:cNvPr>
          <p:cNvSpPr/>
          <p:nvPr/>
        </p:nvSpPr>
        <p:spPr>
          <a:xfrm>
            <a:off x="5948624" y="3356149"/>
            <a:ext cx="934497" cy="472273"/>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85349B05-5A93-EF9E-CDFE-F29E14DA46F4}"/>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Land(s) of opportunity</a:t>
            </a:r>
          </a:p>
        </p:txBody>
      </p:sp>
      <p:sp>
        <p:nvSpPr>
          <p:cNvPr id="8" name="Oval 7">
            <a:extLst>
              <a:ext uri="{FF2B5EF4-FFF2-40B4-BE49-F238E27FC236}">
                <a16:creationId xmlns:a16="http://schemas.microsoft.com/office/drawing/2014/main" id="{C13D5706-079C-D320-3A20-5A282FEBF432}"/>
              </a:ext>
            </a:extLst>
          </p:cNvPr>
          <p:cNvSpPr/>
          <p:nvPr/>
        </p:nvSpPr>
        <p:spPr>
          <a:xfrm>
            <a:off x="7628267" y="2217832"/>
            <a:ext cx="1457367" cy="172187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2625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 map of the united states&#10;&#10;Description automatically generated">
            <a:extLst>
              <a:ext uri="{FF2B5EF4-FFF2-40B4-BE49-F238E27FC236}">
                <a16:creationId xmlns:a16="http://schemas.microsoft.com/office/drawing/2014/main" id="{23C923C5-64AC-1C54-D945-32A59AFA1D66}"/>
              </a:ext>
            </a:extLst>
          </p:cNvPr>
          <p:cNvPicPr>
            <a:picLocks noChangeAspect="1"/>
          </p:cNvPicPr>
          <p:nvPr/>
        </p:nvPicPr>
        <p:blipFill rotWithShape="1">
          <a:blip r:embed="rId2">
            <a:extLst>
              <a:ext uri="{28A0092B-C50C-407E-A947-70E740481C1C}">
                <a14:useLocalDpi xmlns:a14="http://schemas.microsoft.com/office/drawing/2010/main" val="0"/>
              </a:ext>
            </a:extLst>
          </a:blip>
          <a:srcRect l="9445" t="10445" r="19565" b="10444"/>
          <a:stretch/>
        </p:blipFill>
        <p:spPr>
          <a:xfrm>
            <a:off x="0" y="0"/>
            <a:ext cx="7843520" cy="6880008"/>
          </a:xfrm>
          <a:prstGeom prst="rect">
            <a:avLst/>
          </a:prstGeom>
        </p:spPr>
      </p:pic>
      <p:sp>
        <p:nvSpPr>
          <p:cNvPr id="5" name="Content Placeholder 2">
            <a:extLst>
              <a:ext uri="{FF2B5EF4-FFF2-40B4-BE49-F238E27FC236}">
                <a16:creationId xmlns:a16="http://schemas.microsoft.com/office/drawing/2014/main" id="{9CBF8C3E-1EAC-2761-ABE8-16F62DE1CF53}"/>
              </a:ext>
            </a:extLst>
          </p:cNvPr>
          <p:cNvSpPr txBox="1">
            <a:spLocks/>
          </p:cNvSpPr>
          <p:nvPr/>
        </p:nvSpPr>
        <p:spPr>
          <a:xfrm>
            <a:off x="8371840" y="1825625"/>
            <a:ext cx="298196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latin typeface="Arial" panose="020B0604020202020204" pitchFamily="34" charset="0"/>
                <a:cs typeface="Arial" panose="020B0604020202020204" pitchFamily="34" charset="0"/>
              </a:rPr>
              <a:t>Land abundance in the U.S.</a:t>
            </a:r>
          </a:p>
          <a:p>
            <a:r>
              <a:rPr lang="en-CA" dirty="0">
                <a:latin typeface="Arial" panose="020B0604020202020204" pitchFamily="34" charset="0"/>
                <a:cs typeface="Arial" panose="020B0604020202020204" pitchFamily="34" charset="0"/>
              </a:rPr>
              <a:t>“Frontier”</a:t>
            </a:r>
          </a:p>
          <a:p>
            <a:r>
              <a:rPr lang="en-CA" dirty="0">
                <a:latin typeface="Arial" panose="020B0604020202020204" pitchFamily="34" charset="0"/>
                <a:cs typeface="Arial" panose="020B0604020202020204" pitchFamily="34" charset="0"/>
              </a:rPr>
              <a:t>Royal Proclamation of 1763</a:t>
            </a:r>
          </a:p>
          <a:p>
            <a:r>
              <a:rPr lang="en-CA" dirty="0">
                <a:latin typeface="Arial" panose="020B0604020202020204" pitchFamily="34" charset="0"/>
                <a:cs typeface="Arial" panose="020B0604020202020204" pitchFamily="34" charset="0"/>
              </a:rPr>
              <a:t>Louisiana purchase (1803)</a:t>
            </a:r>
          </a:p>
          <a:p>
            <a:r>
              <a:rPr lang="en-CA" dirty="0">
                <a:latin typeface="Arial" panose="020B0604020202020204" pitchFamily="34" charset="0"/>
                <a:cs typeface="Arial" panose="020B0604020202020204" pitchFamily="34" charset="0"/>
              </a:rPr>
              <a:t>U.S. census declares frontier closed 1890</a:t>
            </a:r>
          </a:p>
        </p:txBody>
      </p:sp>
      <p:sp>
        <p:nvSpPr>
          <p:cNvPr id="6" name="Freeform: Shape 5">
            <a:extLst>
              <a:ext uri="{FF2B5EF4-FFF2-40B4-BE49-F238E27FC236}">
                <a16:creationId xmlns:a16="http://schemas.microsoft.com/office/drawing/2014/main" id="{F5959D67-6444-CCF7-E755-FC5BABFD344A}"/>
              </a:ext>
            </a:extLst>
          </p:cNvPr>
          <p:cNvSpPr/>
          <p:nvPr/>
        </p:nvSpPr>
        <p:spPr>
          <a:xfrm>
            <a:off x="1666240" y="2225040"/>
            <a:ext cx="2032000" cy="4033520"/>
          </a:xfrm>
          <a:custGeom>
            <a:avLst/>
            <a:gdLst>
              <a:gd name="connsiteX0" fmla="*/ 2032000 w 2032000"/>
              <a:gd name="connsiteY0" fmla="*/ 0 h 4033520"/>
              <a:gd name="connsiteX1" fmla="*/ 1838960 w 2032000"/>
              <a:gd name="connsiteY1" fmla="*/ 182880 h 4033520"/>
              <a:gd name="connsiteX2" fmla="*/ 1788160 w 2032000"/>
              <a:gd name="connsiteY2" fmla="*/ 233680 h 4033520"/>
              <a:gd name="connsiteX3" fmla="*/ 1727200 w 2032000"/>
              <a:gd name="connsiteY3" fmla="*/ 284480 h 4033520"/>
              <a:gd name="connsiteX4" fmla="*/ 1666240 w 2032000"/>
              <a:gd name="connsiteY4" fmla="*/ 345440 h 4033520"/>
              <a:gd name="connsiteX5" fmla="*/ 1483360 w 2032000"/>
              <a:gd name="connsiteY5" fmla="*/ 497840 h 4033520"/>
              <a:gd name="connsiteX6" fmla="*/ 1432560 w 2032000"/>
              <a:gd name="connsiteY6" fmla="*/ 589280 h 4033520"/>
              <a:gd name="connsiteX7" fmla="*/ 1300480 w 2032000"/>
              <a:gd name="connsiteY7" fmla="*/ 802640 h 4033520"/>
              <a:gd name="connsiteX8" fmla="*/ 1209040 w 2032000"/>
              <a:gd name="connsiteY8" fmla="*/ 894080 h 4033520"/>
              <a:gd name="connsiteX9" fmla="*/ 1107440 w 2032000"/>
              <a:gd name="connsiteY9" fmla="*/ 995680 h 4033520"/>
              <a:gd name="connsiteX10" fmla="*/ 1046480 w 2032000"/>
              <a:gd name="connsiteY10" fmla="*/ 1117600 h 4033520"/>
              <a:gd name="connsiteX11" fmla="*/ 1005840 w 2032000"/>
              <a:gd name="connsiteY11" fmla="*/ 1158240 h 4033520"/>
              <a:gd name="connsiteX12" fmla="*/ 985520 w 2032000"/>
              <a:gd name="connsiteY12" fmla="*/ 1239520 h 4033520"/>
              <a:gd name="connsiteX13" fmla="*/ 965200 w 2032000"/>
              <a:gd name="connsiteY13" fmla="*/ 1280160 h 4033520"/>
              <a:gd name="connsiteX14" fmla="*/ 944880 w 2032000"/>
              <a:gd name="connsiteY14" fmla="*/ 1330960 h 4033520"/>
              <a:gd name="connsiteX15" fmla="*/ 894080 w 2032000"/>
              <a:gd name="connsiteY15" fmla="*/ 1452880 h 4033520"/>
              <a:gd name="connsiteX16" fmla="*/ 873760 w 2032000"/>
              <a:gd name="connsiteY16" fmla="*/ 1544320 h 4033520"/>
              <a:gd name="connsiteX17" fmla="*/ 853440 w 2032000"/>
              <a:gd name="connsiteY17" fmla="*/ 1595120 h 4033520"/>
              <a:gd name="connsiteX18" fmla="*/ 843280 w 2032000"/>
              <a:gd name="connsiteY18" fmla="*/ 1625600 h 4033520"/>
              <a:gd name="connsiteX19" fmla="*/ 782320 w 2032000"/>
              <a:gd name="connsiteY19" fmla="*/ 1808480 h 4033520"/>
              <a:gd name="connsiteX20" fmla="*/ 751840 w 2032000"/>
              <a:gd name="connsiteY20" fmla="*/ 1838960 h 4033520"/>
              <a:gd name="connsiteX21" fmla="*/ 670560 w 2032000"/>
              <a:gd name="connsiteY21" fmla="*/ 1991360 h 4033520"/>
              <a:gd name="connsiteX22" fmla="*/ 619760 w 2032000"/>
              <a:gd name="connsiteY22" fmla="*/ 2052320 h 4033520"/>
              <a:gd name="connsiteX23" fmla="*/ 548640 w 2032000"/>
              <a:gd name="connsiteY23" fmla="*/ 2153920 h 4033520"/>
              <a:gd name="connsiteX24" fmla="*/ 447040 w 2032000"/>
              <a:gd name="connsiteY24" fmla="*/ 2275840 h 4033520"/>
              <a:gd name="connsiteX25" fmla="*/ 386080 w 2032000"/>
              <a:gd name="connsiteY25" fmla="*/ 2346960 h 4033520"/>
              <a:gd name="connsiteX26" fmla="*/ 335280 w 2032000"/>
              <a:gd name="connsiteY26" fmla="*/ 2458720 h 4033520"/>
              <a:gd name="connsiteX27" fmla="*/ 304800 w 2032000"/>
              <a:gd name="connsiteY27" fmla="*/ 2519680 h 4033520"/>
              <a:gd name="connsiteX28" fmla="*/ 294640 w 2032000"/>
              <a:gd name="connsiteY28" fmla="*/ 2560320 h 4033520"/>
              <a:gd name="connsiteX29" fmla="*/ 274320 w 2032000"/>
              <a:gd name="connsiteY29" fmla="*/ 2590800 h 4033520"/>
              <a:gd name="connsiteX30" fmla="*/ 254000 w 2032000"/>
              <a:gd name="connsiteY30" fmla="*/ 2661920 h 4033520"/>
              <a:gd name="connsiteX31" fmla="*/ 233680 w 2032000"/>
              <a:gd name="connsiteY31" fmla="*/ 2692400 h 4033520"/>
              <a:gd name="connsiteX32" fmla="*/ 182880 w 2032000"/>
              <a:gd name="connsiteY32" fmla="*/ 2794000 h 4033520"/>
              <a:gd name="connsiteX33" fmla="*/ 121920 w 2032000"/>
              <a:gd name="connsiteY33" fmla="*/ 2915920 h 4033520"/>
              <a:gd name="connsiteX34" fmla="*/ 71120 w 2032000"/>
              <a:gd name="connsiteY34" fmla="*/ 3048000 h 4033520"/>
              <a:gd name="connsiteX35" fmla="*/ 40640 w 2032000"/>
              <a:gd name="connsiteY35" fmla="*/ 3078480 h 4033520"/>
              <a:gd name="connsiteX36" fmla="*/ 20320 w 2032000"/>
              <a:gd name="connsiteY36" fmla="*/ 3119120 h 4033520"/>
              <a:gd name="connsiteX37" fmla="*/ 0 w 2032000"/>
              <a:gd name="connsiteY37" fmla="*/ 3190240 h 4033520"/>
              <a:gd name="connsiteX38" fmla="*/ 30480 w 2032000"/>
              <a:gd name="connsiteY38" fmla="*/ 3515360 h 4033520"/>
              <a:gd name="connsiteX39" fmla="*/ 40640 w 2032000"/>
              <a:gd name="connsiteY39" fmla="*/ 3576320 h 4033520"/>
              <a:gd name="connsiteX40" fmla="*/ 101600 w 2032000"/>
              <a:gd name="connsiteY40" fmla="*/ 3657600 h 4033520"/>
              <a:gd name="connsiteX41" fmla="*/ 121920 w 2032000"/>
              <a:gd name="connsiteY41" fmla="*/ 3688080 h 4033520"/>
              <a:gd name="connsiteX42" fmla="*/ 182880 w 2032000"/>
              <a:gd name="connsiteY42" fmla="*/ 3759200 h 4033520"/>
              <a:gd name="connsiteX43" fmla="*/ 213360 w 2032000"/>
              <a:gd name="connsiteY43" fmla="*/ 3779520 h 4033520"/>
              <a:gd name="connsiteX44" fmla="*/ 264160 w 2032000"/>
              <a:gd name="connsiteY44" fmla="*/ 3820160 h 4033520"/>
              <a:gd name="connsiteX45" fmla="*/ 314960 w 2032000"/>
              <a:gd name="connsiteY45" fmla="*/ 3850640 h 4033520"/>
              <a:gd name="connsiteX46" fmla="*/ 355600 w 2032000"/>
              <a:gd name="connsiteY46" fmla="*/ 3891280 h 4033520"/>
              <a:gd name="connsiteX47" fmla="*/ 416560 w 2032000"/>
              <a:gd name="connsiteY47" fmla="*/ 3921760 h 4033520"/>
              <a:gd name="connsiteX48" fmla="*/ 477520 w 2032000"/>
              <a:gd name="connsiteY48" fmla="*/ 3962400 h 4033520"/>
              <a:gd name="connsiteX49" fmla="*/ 558800 w 2032000"/>
              <a:gd name="connsiteY49" fmla="*/ 4003040 h 4033520"/>
              <a:gd name="connsiteX50" fmla="*/ 589280 w 2032000"/>
              <a:gd name="connsiteY50" fmla="*/ 4033520 h 40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000" h="4033520" extrusionOk="0">
                <a:moveTo>
                  <a:pt x="2032000" y="0"/>
                </a:moveTo>
                <a:cubicBezTo>
                  <a:pt x="1934640" y="89726"/>
                  <a:pt x="1996017" y="28658"/>
                  <a:pt x="1838960" y="182880"/>
                </a:cubicBezTo>
                <a:cubicBezTo>
                  <a:pt x="1822187" y="199350"/>
                  <a:pt x="1805439" y="218198"/>
                  <a:pt x="1788160" y="233680"/>
                </a:cubicBezTo>
                <a:cubicBezTo>
                  <a:pt x="1766171" y="248454"/>
                  <a:pt x="1747448" y="265165"/>
                  <a:pt x="1727200" y="284480"/>
                </a:cubicBezTo>
                <a:cubicBezTo>
                  <a:pt x="1705437" y="303720"/>
                  <a:pt x="1691628" y="323048"/>
                  <a:pt x="1666240" y="345440"/>
                </a:cubicBezTo>
                <a:cubicBezTo>
                  <a:pt x="1591040" y="404851"/>
                  <a:pt x="1542060" y="397044"/>
                  <a:pt x="1483360" y="497840"/>
                </a:cubicBezTo>
                <a:cubicBezTo>
                  <a:pt x="1468762" y="527279"/>
                  <a:pt x="1447512" y="553882"/>
                  <a:pt x="1432560" y="589280"/>
                </a:cubicBezTo>
                <a:cubicBezTo>
                  <a:pt x="1382010" y="680202"/>
                  <a:pt x="1364908" y="731952"/>
                  <a:pt x="1300480" y="802640"/>
                </a:cubicBezTo>
                <a:cubicBezTo>
                  <a:pt x="1270320" y="840191"/>
                  <a:pt x="1249020" y="866703"/>
                  <a:pt x="1209040" y="894080"/>
                </a:cubicBezTo>
                <a:cubicBezTo>
                  <a:pt x="1154045" y="939061"/>
                  <a:pt x="1152553" y="933659"/>
                  <a:pt x="1107440" y="995680"/>
                </a:cubicBezTo>
                <a:cubicBezTo>
                  <a:pt x="1019197" y="1117658"/>
                  <a:pt x="1126584" y="944274"/>
                  <a:pt x="1046480" y="1117600"/>
                </a:cubicBezTo>
                <a:cubicBezTo>
                  <a:pt x="1033231" y="1134415"/>
                  <a:pt x="1019219" y="1147101"/>
                  <a:pt x="1005840" y="1158240"/>
                </a:cubicBezTo>
                <a:cubicBezTo>
                  <a:pt x="1000055" y="1180228"/>
                  <a:pt x="989086" y="1211954"/>
                  <a:pt x="985520" y="1239520"/>
                </a:cubicBezTo>
                <a:cubicBezTo>
                  <a:pt x="979716" y="1255518"/>
                  <a:pt x="972983" y="1268118"/>
                  <a:pt x="965200" y="1280160"/>
                </a:cubicBezTo>
                <a:cubicBezTo>
                  <a:pt x="959262" y="1295824"/>
                  <a:pt x="948682" y="1311895"/>
                  <a:pt x="944880" y="1330960"/>
                </a:cubicBezTo>
                <a:cubicBezTo>
                  <a:pt x="897014" y="1434335"/>
                  <a:pt x="929108" y="1349390"/>
                  <a:pt x="894080" y="1452880"/>
                </a:cubicBezTo>
                <a:cubicBezTo>
                  <a:pt x="885103" y="1480190"/>
                  <a:pt x="880151" y="1515397"/>
                  <a:pt x="873760" y="1544320"/>
                </a:cubicBezTo>
                <a:cubicBezTo>
                  <a:pt x="866099" y="1561927"/>
                  <a:pt x="859597" y="1576787"/>
                  <a:pt x="853440" y="1595120"/>
                </a:cubicBezTo>
                <a:cubicBezTo>
                  <a:pt x="848376" y="1604634"/>
                  <a:pt x="846579" y="1613948"/>
                  <a:pt x="843280" y="1625600"/>
                </a:cubicBezTo>
                <a:cubicBezTo>
                  <a:pt x="819746" y="1706085"/>
                  <a:pt x="822281" y="1733703"/>
                  <a:pt x="782320" y="1808480"/>
                </a:cubicBezTo>
                <a:cubicBezTo>
                  <a:pt x="773810" y="1819746"/>
                  <a:pt x="762686" y="1827701"/>
                  <a:pt x="751840" y="1838960"/>
                </a:cubicBezTo>
                <a:cubicBezTo>
                  <a:pt x="720741" y="1912419"/>
                  <a:pt x="721338" y="1920676"/>
                  <a:pt x="670560" y="1991360"/>
                </a:cubicBezTo>
                <a:cubicBezTo>
                  <a:pt x="656356" y="2015458"/>
                  <a:pt x="632596" y="2033524"/>
                  <a:pt x="619760" y="2052320"/>
                </a:cubicBezTo>
                <a:cubicBezTo>
                  <a:pt x="565309" y="2141239"/>
                  <a:pt x="624199" y="2066586"/>
                  <a:pt x="548640" y="2153920"/>
                </a:cubicBezTo>
                <a:cubicBezTo>
                  <a:pt x="381513" y="2323566"/>
                  <a:pt x="605349" y="2072129"/>
                  <a:pt x="447040" y="2275840"/>
                </a:cubicBezTo>
                <a:cubicBezTo>
                  <a:pt x="426291" y="2299827"/>
                  <a:pt x="404273" y="2318739"/>
                  <a:pt x="386080" y="2346960"/>
                </a:cubicBezTo>
                <a:cubicBezTo>
                  <a:pt x="365641" y="2383133"/>
                  <a:pt x="352628" y="2426224"/>
                  <a:pt x="335280" y="2458720"/>
                </a:cubicBezTo>
                <a:cubicBezTo>
                  <a:pt x="326935" y="2481514"/>
                  <a:pt x="310503" y="2497567"/>
                  <a:pt x="304800" y="2519680"/>
                </a:cubicBezTo>
                <a:cubicBezTo>
                  <a:pt x="300833" y="2532587"/>
                  <a:pt x="301668" y="2546657"/>
                  <a:pt x="294640" y="2560320"/>
                </a:cubicBezTo>
                <a:cubicBezTo>
                  <a:pt x="290843" y="2570594"/>
                  <a:pt x="278259" y="2579780"/>
                  <a:pt x="274320" y="2590800"/>
                </a:cubicBezTo>
                <a:cubicBezTo>
                  <a:pt x="253932" y="2626430"/>
                  <a:pt x="271969" y="2617215"/>
                  <a:pt x="254000" y="2661920"/>
                </a:cubicBezTo>
                <a:cubicBezTo>
                  <a:pt x="249428" y="2673202"/>
                  <a:pt x="240228" y="2679573"/>
                  <a:pt x="233680" y="2692400"/>
                </a:cubicBezTo>
                <a:cubicBezTo>
                  <a:pt x="222652" y="2725781"/>
                  <a:pt x="195551" y="2757720"/>
                  <a:pt x="182880" y="2794000"/>
                </a:cubicBezTo>
                <a:cubicBezTo>
                  <a:pt x="156205" y="2876943"/>
                  <a:pt x="172361" y="2837597"/>
                  <a:pt x="121920" y="2915920"/>
                </a:cubicBezTo>
                <a:cubicBezTo>
                  <a:pt x="107090" y="2968801"/>
                  <a:pt x="108125" y="3003529"/>
                  <a:pt x="71120" y="3048000"/>
                </a:cubicBezTo>
                <a:cubicBezTo>
                  <a:pt x="62100" y="3060965"/>
                  <a:pt x="50487" y="3066111"/>
                  <a:pt x="40640" y="3078480"/>
                </a:cubicBezTo>
                <a:cubicBezTo>
                  <a:pt x="32154" y="3090960"/>
                  <a:pt x="25255" y="3102922"/>
                  <a:pt x="20320" y="3119120"/>
                </a:cubicBezTo>
                <a:cubicBezTo>
                  <a:pt x="11446" y="3138960"/>
                  <a:pt x="6482" y="3169451"/>
                  <a:pt x="0" y="3190240"/>
                </a:cubicBezTo>
                <a:cubicBezTo>
                  <a:pt x="17027" y="3379778"/>
                  <a:pt x="906" y="3327485"/>
                  <a:pt x="30480" y="3515360"/>
                </a:cubicBezTo>
                <a:cubicBezTo>
                  <a:pt x="34276" y="3533112"/>
                  <a:pt x="35541" y="3559194"/>
                  <a:pt x="40640" y="3576320"/>
                </a:cubicBezTo>
                <a:cubicBezTo>
                  <a:pt x="62287" y="3629493"/>
                  <a:pt x="69983" y="3620300"/>
                  <a:pt x="101600" y="3657600"/>
                </a:cubicBezTo>
                <a:cubicBezTo>
                  <a:pt x="111113" y="3667142"/>
                  <a:pt x="114218" y="3678612"/>
                  <a:pt x="121920" y="3688080"/>
                </a:cubicBezTo>
                <a:cubicBezTo>
                  <a:pt x="136463" y="3715486"/>
                  <a:pt x="153717" y="3733490"/>
                  <a:pt x="182880" y="3759200"/>
                </a:cubicBezTo>
                <a:cubicBezTo>
                  <a:pt x="191834" y="3768286"/>
                  <a:pt x="202372" y="3771557"/>
                  <a:pt x="213360" y="3779520"/>
                </a:cubicBezTo>
                <a:cubicBezTo>
                  <a:pt x="227560" y="3790360"/>
                  <a:pt x="245565" y="3806829"/>
                  <a:pt x="264160" y="3820160"/>
                </a:cubicBezTo>
                <a:cubicBezTo>
                  <a:pt x="278566" y="3830145"/>
                  <a:pt x="299474" y="3838298"/>
                  <a:pt x="314960" y="3850640"/>
                </a:cubicBezTo>
                <a:cubicBezTo>
                  <a:pt x="326730" y="3862329"/>
                  <a:pt x="340051" y="3879952"/>
                  <a:pt x="355600" y="3891280"/>
                </a:cubicBezTo>
                <a:cubicBezTo>
                  <a:pt x="370465" y="3906874"/>
                  <a:pt x="394997" y="3908385"/>
                  <a:pt x="416560" y="3921760"/>
                </a:cubicBezTo>
                <a:cubicBezTo>
                  <a:pt x="437786" y="3936063"/>
                  <a:pt x="460093" y="3947390"/>
                  <a:pt x="477520" y="3962400"/>
                </a:cubicBezTo>
                <a:cubicBezTo>
                  <a:pt x="506305" y="3981315"/>
                  <a:pt x="536458" y="3985599"/>
                  <a:pt x="558800" y="4003040"/>
                </a:cubicBezTo>
                <a:cubicBezTo>
                  <a:pt x="563299" y="4012728"/>
                  <a:pt x="574244" y="4018123"/>
                  <a:pt x="589280" y="4033520"/>
                </a:cubicBezTo>
              </a:path>
            </a:pathLst>
          </a:custGeom>
          <a:noFill/>
          <a:ln w="57150">
            <a:solidFill>
              <a:srgbClr val="A4163B"/>
            </a:solidFill>
            <a:extLst>
              <a:ext uri="{C807C97D-BFC1-408E-A445-0C87EB9F89A2}">
                <ask:lineSketchStyleProps xmlns:ask="http://schemas.microsoft.com/office/drawing/2018/sketchyshapes" sd="3688733008">
                  <a:custGeom>
                    <a:avLst/>
                    <a:gdLst>
                      <a:gd name="connsiteX0" fmla="*/ 2032000 w 2032000"/>
                      <a:gd name="connsiteY0" fmla="*/ 0 h 4033520"/>
                      <a:gd name="connsiteX1" fmla="*/ 1838960 w 2032000"/>
                      <a:gd name="connsiteY1" fmla="*/ 182880 h 4033520"/>
                      <a:gd name="connsiteX2" fmla="*/ 1788160 w 2032000"/>
                      <a:gd name="connsiteY2" fmla="*/ 233680 h 4033520"/>
                      <a:gd name="connsiteX3" fmla="*/ 1727200 w 2032000"/>
                      <a:gd name="connsiteY3" fmla="*/ 284480 h 4033520"/>
                      <a:gd name="connsiteX4" fmla="*/ 1666240 w 2032000"/>
                      <a:gd name="connsiteY4" fmla="*/ 345440 h 4033520"/>
                      <a:gd name="connsiteX5" fmla="*/ 1483360 w 2032000"/>
                      <a:gd name="connsiteY5" fmla="*/ 497840 h 4033520"/>
                      <a:gd name="connsiteX6" fmla="*/ 1432560 w 2032000"/>
                      <a:gd name="connsiteY6" fmla="*/ 589280 h 4033520"/>
                      <a:gd name="connsiteX7" fmla="*/ 1300480 w 2032000"/>
                      <a:gd name="connsiteY7" fmla="*/ 802640 h 4033520"/>
                      <a:gd name="connsiteX8" fmla="*/ 1209040 w 2032000"/>
                      <a:gd name="connsiteY8" fmla="*/ 894080 h 4033520"/>
                      <a:gd name="connsiteX9" fmla="*/ 1107440 w 2032000"/>
                      <a:gd name="connsiteY9" fmla="*/ 995680 h 4033520"/>
                      <a:gd name="connsiteX10" fmla="*/ 1046480 w 2032000"/>
                      <a:gd name="connsiteY10" fmla="*/ 1117600 h 4033520"/>
                      <a:gd name="connsiteX11" fmla="*/ 1005840 w 2032000"/>
                      <a:gd name="connsiteY11" fmla="*/ 1158240 h 4033520"/>
                      <a:gd name="connsiteX12" fmla="*/ 985520 w 2032000"/>
                      <a:gd name="connsiteY12" fmla="*/ 1239520 h 4033520"/>
                      <a:gd name="connsiteX13" fmla="*/ 965200 w 2032000"/>
                      <a:gd name="connsiteY13" fmla="*/ 1280160 h 4033520"/>
                      <a:gd name="connsiteX14" fmla="*/ 944880 w 2032000"/>
                      <a:gd name="connsiteY14" fmla="*/ 1330960 h 4033520"/>
                      <a:gd name="connsiteX15" fmla="*/ 894080 w 2032000"/>
                      <a:gd name="connsiteY15" fmla="*/ 1452880 h 4033520"/>
                      <a:gd name="connsiteX16" fmla="*/ 873760 w 2032000"/>
                      <a:gd name="connsiteY16" fmla="*/ 1544320 h 4033520"/>
                      <a:gd name="connsiteX17" fmla="*/ 853440 w 2032000"/>
                      <a:gd name="connsiteY17" fmla="*/ 1595120 h 4033520"/>
                      <a:gd name="connsiteX18" fmla="*/ 843280 w 2032000"/>
                      <a:gd name="connsiteY18" fmla="*/ 1625600 h 4033520"/>
                      <a:gd name="connsiteX19" fmla="*/ 782320 w 2032000"/>
                      <a:gd name="connsiteY19" fmla="*/ 1808480 h 4033520"/>
                      <a:gd name="connsiteX20" fmla="*/ 751840 w 2032000"/>
                      <a:gd name="connsiteY20" fmla="*/ 1838960 h 4033520"/>
                      <a:gd name="connsiteX21" fmla="*/ 670560 w 2032000"/>
                      <a:gd name="connsiteY21" fmla="*/ 1991360 h 4033520"/>
                      <a:gd name="connsiteX22" fmla="*/ 619760 w 2032000"/>
                      <a:gd name="connsiteY22" fmla="*/ 2052320 h 4033520"/>
                      <a:gd name="connsiteX23" fmla="*/ 548640 w 2032000"/>
                      <a:gd name="connsiteY23" fmla="*/ 2153920 h 4033520"/>
                      <a:gd name="connsiteX24" fmla="*/ 447040 w 2032000"/>
                      <a:gd name="connsiteY24" fmla="*/ 2275840 h 4033520"/>
                      <a:gd name="connsiteX25" fmla="*/ 386080 w 2032000"/>
                      <a:gd name="connsiteY25" fmla="*/ 2346960 h 4033520"/>
                      <a:gd name="connsiteX26" fmla="*/ 335280 w 2032000"/>
                      <a:gd name="connsiteY26" fmla="*/ 2458720 h 4033520"/>
                      <a:gd name="connsiteX27" fmla="*/ 304800 w 2032000"/>
                      <a:gd name="connsiteY27" fmla="*/ 2519680 h 4033520"/>
                      <a:gd name="connsiteX28" fmla="*/ 294640 w 2032000"/>
                      <a:gd name="connsiteY28" fmla="*/ 2560320 h 4033520"/>
                      <a:gd name="connsiteX29" fmla="*/ 274320 w 2032000"/>
                      <a:gd name="connsiteY29" fmla="*/ 2590800 h 4033520"/>
                      <a:gd name="connsiteX30" fmla="*/ 254000 w 2032000"/>
                      <a:gd name="connsiteY30" fmla="*/ 2661920 h 4033520"/>
                      <a:gd name="connsiteX31" fmla="*/ 233680 w 2032000"/>
                      <a:gd name="connsiteY31" fmla="*/ 2692400 h 4033520"/>
                      <a:gd name="connsiteX32" fmla="*/ 182880 w 2032000"/>
                      <a:gd name="connsiteY32" fmla="*/ 2794000 h 4033520"/>
                      <a:gd name="connsiteX33" fmla="*/ 121920 w 2032000"/>
                      <a:gd name="connsiteY33" fmla="*/ 2915920 h 4033520"/>
                      <a:gd name="connsiteX34" fmla="*/ 71120 w 2032000"/>
                      <a:gd name="connsiteY34" fmla="*/ 3048000 h 4033520"/>
                      <a:gd name="connsiteX35" fmla="*/ 40640 w 2032000"/>
                      <a:gd name="connsiteY35" fmla="*/ 3078480 h 4033520"/>
                      <a:gd name="connsiteX36" fmla="*/ 20320 w 2032000"/>
                      <a:gd name="connsiteY36" fmla="*/ 3119120 h 4033520"/>
                      <a:gd name="connsiteX37" fmla="*/ 0 w 2032000"/>
                      <a:gd name="connsiteY37" fmla="*/ 3190240 h 4033520"/>
                      <a:gd name="connsiteX38" fmla="*/ 30480 w 2032000"/>
                      <a:gd name="connsiteY38" fmla="*/ 3515360 h 4033520"/>
                      <a:gd name="connsiteX39" fmla="*/ 40640 w 2032000"/>
                      <a:gd name="connsiteY39" fmla="*/ 3576320 h 4033520"/>
                      <a:gd name="connsiteX40" fmla="*/ 101600 w 2032000"/>
                      <a:gd name="connsiteY40" fmla="*/ 3657600 h 4033520"/>
                      <a:gd name="connsiteX41" fmla="*/ 121920 w 2032000"/>
                      <a:gd name="connsiteY41" fmla="*/ 3688080 h 4033520"/>
                      <a:gd name="connsiteX42" fmla="*/ 182880 w 2032000"/>
                      <a:gd name="connsiteY42" fmla="*/ 3759200 h 4033520"/>
                      <a:gd name="connsiteX43" fmla="*/ 213360 w 2032000"/>
                      <a:gd name="connsiteY43" fmla="*/ 3779520 h 4033520"/>
                      <a:gd name="connsiteX44" fmla="*/ 264160 w 2032000"/>
                      <a:gd name="connsiteY44" fmla="*/ 3820160 h 4033520"/>
                      <a:gd name="connsiteX45" fmla="*/ 314960 w 2032000"/>
                      <a:gd name="connsiteY45" fmla="*/ 3850640 h 4033520"/>
                      <a:gd name="connsiteX46" fmla="*/ 355600 w 2032000"/>
                      <a:gd name="connsiteY46" fmla="*/ 3891280 h 4033520"/>
                      <a:gd name="connsiteX47" fmla="*/ 416560 w 2032000"/>
                      <a:gd name="connsiteY47" fmla="*/ 3921760 h 4033520"/>
                      <a:gd name="connsiteX48" fmla="*/ 477520 w 2032000"/>
                      <a:gd name="connsiteY48" fmla="*/ 3962400 h 4033520"/>
                      <a:gd name="connsiteX49" fmla="*/ 558800 w 2032000"/>
                      <a:gd name="connsiteY49" fmla="*/ 4003040 h 4033520"/>
                      <a:gd name="connsiteX50" fmla="*/ 589280 w 2032000"/>
                      <a:gd name="connsiteY50" fmla="*/ 4033520 h 403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000" h="4033520">
                        <a:moveTo>
                          <a:pt x="2032000" y="0"/>
                        </a:moveTo>
                        <a:cubicBezTo>
                          <a:pt x="1928841" y="82527"/>
                          <a:pt x="1996534" y="25306"/>
                          <a:pt x="1838960" y="182880"/>
                        </a:cubicBezTo>
                        <a:cubicBezTo>
                          <a:pt x="1822027" y="199813"/>
                          <a:pt x="1806557" y="218349"/>
                          <a:pt x="1788160" y="233680"/>
                        </a:cubicBezTo>
                        <a:cubicBezTo>
                          <a:pt x="1767840" y="250613"/>
                          <a:pt x="1746698" y="266607"/>
                          <a:pt x="1727200" y="284480"/>
                        </a:cubicBezTo>
                        <a:cubicBezTo>
                          <a:pt x="1706017" y="303898"/>
                          <a:pt x="1688836" y="327686"/>
                          <a:pt x="1666240" y="345440"/>
                        </a:cubicBezTo>
                        <a:cubicBezTo>
                          <a:pt x="1590375" y="405048"/>
                          <a:pt x="1538551" y="398496"/>
                          <a:pt x="1483360" y="497840"/>
                        </a:cubicBezTo>
                        <a:cubicBezTo>
                          <a:pt x="1466427" y="528320"/>
                          <a:pt x="1448800" y="558425"/>
                          <a:pt x="1432560" y="589280"/>
                        </a:cubicBezTo>
                        <a:cubicBezTo>
                          <a:pt x="1388692" y="672629"/>
                          <a:pt x="1370536" y="732584"/>
                          <a:pt x="1300480" y="802640"/>
                        </a:cubicBezTo>
                        <a:cubicBezTo>
                          <a:pt x="1270000" y="833120"/>
                          <a:pt x="1242700" y="867152"/>
                          <a:pt x="1209040" y="894080"/>
                        </a:cubicBezTo>
                        <a:cubicBezTo>
                          <a:pt x="1153725" y="938332"/>
                          <a:pt x="1152437" y="933810"/>
                          <a:pt x="1107440" y="995680"/>
                        </a:cubicBezTo>
                        <a:cubicBezTo>
                          <a:pt x="1015032" y="1122741"/>
                          <a:pt x="1148291" y="957612"/>
                          <a:pt x="1046480" y="1117600"/>
                        </a:cubicBezTo>
                        <a:cubicBezTo>
                          <a:pt x="1036195" y="1133763"/>
                          <a:pt x="1019387" y="1144693"/>
                          <a:pt x="1005840" y="1158240"/>
                        </a:cubicBezTo>
                        <a:cubicBezTo>
                          <a:pt x="999067" y="1185333"/>
                          <a:pt x="994351" y="1213026"/>
                          <a:pt x="985520" y="1239520"/>
                        </a:cubicBezTo>
                        <a:cubicBezTo>
                          <a:pt x="980731" y="1253888"/>
                          <a:pt x="971351" y="1266320"/>
                          <a:pt x="965200" y="1280160"/>
                        </a:cubicBezTo>
                        <a:cubicBezTo>
                          <a:pt x="957793" y="1296826"/>
                          <a:pt x="951113" y="1313820"/>
                          <a:pt x="944880" y="1330960"/>
                        </a:cubicBezTo>
                        <a:cubicBezTo>
                          <a:pt x="908208" y="1431809"/>
                          <a:pt x="943863" y="1353314"/>
                          <a:pt x="894080" y="1452880"/>
                        </a:cubicBezTo>
                        <a:cubicBezTo>
                          <a:pt x="887307" y="1483360"/>
                          <a:pt x="882338" y="1514298"/>
                          <a:pt x="873760" y="1544320"/>
                        </a:cubicBezTo>
                        <a:cubicBezTo>
                          <a:pt x="868750" y="1561856"/>
                          <a:pt x="859844" y="1578043"/>
                          <a:pt x="853440" y="1595120"/>
                        </a:cubicBezTo>
                        <a:cubicBezTo>
                          <a:pt x="849680" y="1605148"/>
                          <a:pt x="846098" y="1615268"/>
                          <a:pt x="843280" y="1625600"/>
                        </a:cubicBezTo>
                        <a:cubicBezTo>
                          <a:pt x="822616" y="1701368"/>
                          <a:pt x="822227" y="1734368"/>
                          <a:pt x="782320" y="1808480"/>
                        </a:cubicBezTo>
                        <a:cubicBezTo>
                          <a:pt x="775508" y="1821131"/>
                          <a:pt x="762000" y="1828800"/>
                          <a:pt x="751840" y="1838960"/>
                        </a:cubicBezTo>
                        <a:cubicBezTo>
                          <a:pt x="719927" y="1913424"/>
                          <a:pt x="721215" y="1920443"/>
                          <a:pt x="670560" y="1991360"/>
                        </a:cubicBezTo>
                        <a:cubicBezTo>
                          <a:pt x="655186" y="2012884"/>
                          <a:pt x="635318" y="2030928"/>
                          <a:pt x="619760" y="2052320"/>
                        </a:cubicBezTo>
                        <a:cubicBezTo>
                          <a:pt x="557494" y="2137936"/>
                          <a:pt x="624270" y="2069887"/>
                          <a:pt x="548640" y="2153920"/>
                        </a:cubicBezTo>
                        <a:cubicBezTo>
                          <a:pt x="386258" y="2334344"/>
                          <a:pt x="622443" y="2052600"/>
                          <a:pt x="447040" y="2275840"/>
                        </a:cubicBezTo>
                        <a:cubicBezTo>
                          <a:pt x="427749" y="2300392"/>
                          <a:pt x="403853" y="2321288"/>
                          <a:pt x="386080" y="2346960"/>
                        </a:cubicBezTo>
                        <a:cubicBezTo>
                          <a:pt x="361629" y="2382278"/>
                          <a:pt x="352650" y="2420506"/>
                          <a:pt x="335280" y="2458720"/>
                        </a:cubicBezTo>
                        <a:cubicBezTo>
                          <a:pt x="325879" y="2479402"/>
                          <a:pt x="313237" y="2498586"/>
                          <a:pt x="304800" y="2519680"/>
                        </a:cubicBezTo>
                        <a:cubicBezTo>
                          <a:pt x="299614" y="2532645"/>
                          <a:pt x="300141" y="2547485"/>
                          <a:pt x="294640" y="2560320"/>
                        </a:cubicBezTo>
                        <a:cubicBezTo>
                          <a:pt x="289830" y="2571543"/>
                          <a:pt x="279781" y="2579878"/>
                          <a:pt x="274320" y="2590800"/>
                        </a:cubicBezTo>
                        <a:cubicBezTo>
                          <a:pt x="254549" y="2630343"/>
                          <a:pt x="273532" y="2616346"/>
                          <a:pt x="254000" y="2661920"/>
                        </a:cubicBezTo>
                        <a:cubicBezTo>
                          <a:pt x="249190" y="2673143"/>
                          <a:pt x="239469" y="2681649"/>
                          <a:pt x="233680" y="2692400"/>
                        </a:cubicBezTo>
                        <a:cubicBezTo>
                          <a:pt x="215729" y="2725738"/>
                          <a:pt x="194854" y="2758079"/>
                          <a:pt x="182880" y="2794000"/>
                        </a:cubicBezTo>
                        <a:cubicBezTo>
                          <a:pt x="154837" y="2878128"/>
                          <a:pt x="174441" y="2837138"/>
                          <a:pt x="121920" y="2915920"/>
                        </a:cubicBezTo>
                        <a:cubicBezTo>
                          <a:pt x="106620" y="2969470"/>
                          <a:pt x="102250" y="3001306"/>
                          <a:pt x="71120" y="3048000"/>
                        </a:cubicBezTo>
                        <a:cubicBezTo>
                          <a:pt x="63150" y="3059955"/>
                          <a:pt x="48991" y="3066788"/>
                          <a:pt x="40640" y="3078480"/>
                        </a:cubicBezTo>
                        <a:cubicBezTo>
                          <a:pt x="31837" y="3090805"/>
                          <a:pt x="26286" y="3105199"/>
                          <a:pt x="20320" y="3119120"/>
                        </a:cubicBezTo>
                        <a:cubicBezTo>
                          <a:pt x="11575" y="3139526"/>
                          <a:pt x="5156" y="3169617"/>
                          <a:pt x="0" y="3190240"/>
                        </a:cubicBezTo>
                        <a:cubicBezTo>
                          <a:pt x="11597" y="3387393"/>
                          <a:pt x="3935" y="3329544"/>
                          <a:pt x="30480" y="3515360"/>
                        </a:cubicBezTo>
                        <a:cubicBezTo>
                          <a:pt x="33393" y="3535753"/>
                          <a:pt x="33600" y="3556960"/>
                          <a:pt x="40640" y="3576320"/>
                        </a:cubicBezTo>
                        <a:cubicBezTo>
                          <a:pt x="59924" y="3629351"/>
                          <a:pt x="70682" y="3620498"/>
                          <a:pt x="101600" y="3657600"/>
                        </a:cubicBezTo>
                        <a:cubicBezTo>
                          <a:pt x="109417" y="3666981"/>
                          <a:pt x="114823" y="3678144"/>
                          <a:pt x="121920" y="3688080"/>
                        </a:cubicBezTo>
                        <a:cubicBezTo>
                          <a:pt x="141706" y="3715780"/>
                          <a:pt x="156816" y="3737480"/>
                          <a:pt x="182880" y="3759200"/>
                        </a:cubicBezTo>
                        <a:cubicBezTo>
                          <a:pt x="192261" y="3767017"/>
                          <a:pt x="203591" y="3772194"/>
                          <a:pt x="213360" y="3779520"/>
                        </a:cubicBezTo>
                        <a:cubicBezTo>
                          <a:pt x="230708" y="3792531"/>
                          <a:pt x="246395" y="3807724"/>
                          <a:pt x="264160" y="3820160"/>
                        </a:cubicBezTo>
                        <a:cubicBezTo>
                          <a:pt x="280338" y="3831484"/>
                          <a:pt x="299372" y="3838516"/>
                          <a:pt x="314960" y="3850640"/>
                        </a:cubicBezTo>
                        <a:cubicBezTo>
                          <a:pt x="330082" y="3862402"/>
                          <a:pt x="339905" y="3880294"/>
                          <a:pt x="355600" y="3891280"/>
                        </a:cubicBezTo>
                        <a:cubicBezTo>
                          <a:pt x="374212" y="3904308"/>
                          <a:pt x="396936" y="3910313"/>
                          <a:pt x="416560" y="3921760"/>
                        </a:cubicBezTo>
                        <a:cubicBezTo>
                          <a:pt x="437655" y="3934065"/>
                          <a:pt x="456316" y="3950283"/>
                          <a:pt x="477520" y="3962400"/>
                        </a:cubicBezTo>
                        <a:cubicBezTo>
                          <a:pt x="503820" y="3977429"/>
                          <a:pt x="537381" y="3981621"/>
                          <a:pt x="558800" y="4003040"/>
                        </a:cubicBezTo>
                        <a:lnTo>
                          <a:pt x="589280" y="4033520"/>
                        </a:ln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2" descr="The Eberhard Karls University of Tübingen - The International Agency for  the Prevention of Blindness">
            <a:extLst>
              <a:ext uri="{FF2B5EF4-FFF2-40B4-BE49-F238E27FC236}">
                <a16:creationId xmlns:a16="http://schemas.microsoft.com/office/drawing/2014/main" id="{B0CFB096-4306-0B24-8E9D-96425AEC1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21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U.S. Mobility 1860-1990</a:t>
            </a:r>
          </a:p>
        </p:txBody>
      </p:sp>
      <p:pic>
        <p:nvPicPr>
          <p:cNvPr id="8" name="Content Placeholder 7">
            <a:extLst>
              <a:ext uri="{FF2B5EF4-FFF2-40B4-BE49-F238E27FC236}">
                <a16:creationId xmlns:a16="http://schemas.microsoft.com/office/drawing/2014/main" id="{70C5E184-3EC8-1F62-80EF-8AB3BA8194AC}"/>
              </a:ext>
            </a:extLst>
          </p:cNvPr>
          <p:cNvPicPr>
            <a:picLocks noGrp="1" noChangeAspect="1"/>
          </p:cNvPicPr>
          <p:nvPr>
            <p:ph idx="1"/>
          </p:nvPr>
        </p:nvPicPr>
        <p:blipFill>
          <a:blip r:embed="rId2"/>
          <a:stretch>
            <a:fillRect/>
          </a:stretch>
        </p:blipFill>
        <p:spPr>
          <a:xfrm>
            <a:off x="2719821" y="1825625"/>
            <a:ext cx="6752358" cy="4351338"/>
          </a:xfrm>
        </p:spPr>
      </p:pic>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194FF66-C01F-A758-0E00-7C0DA4110E6A}"/>
              </a:ext>
            </a:extLst>
          </p:cNvPr>
          <p:cNvSpPr txBox="1"/>
          <p:nvPr/>
        </p:nvSpPr>
        <p:spPr>
          <a:xfrm>
            <a:off x="9990306" y="6254885"/>
            <a:ext cx="1634247" cy="369332"/>
          </a:xfrm>
          <a:prstGeom prst="rect">
            <a:avLst/>
          </a:prstGeom>
          <a:noFill/>
        </p:spPr>
        <p:txBody>
          <a:bodyPr wrap="square" rtlCol="0">
            <a:spAutoFit/>
          </a:bodyPr>
          <a:lstStyle/>
          <a:p>
            <a:r>
              <a:rPr lang="en-CA" dirty="0"/>
              <a:t>(</a:t>
            </a:r>
            <a:r>
              <a:rPr lang="en-CA" dirty="0" err="1"/>
              <a:t>Ferrie</a:t>
            </a:r>
            <a:r>
              <a:rPr lang="en-CA" dirty="0"/>
              <a:t> 2005)</a:t>
            </a:r>
          </a:p>
        </p:txBody>
      </p:sp>
    </p:spTree>
    <p:extLst>
      <p:ext uri="{BB962C8B-B14F-4D97-AF65-F5344CB8AC3E}">
        <p14:creationId xmlns:p14="http://schemas.microsoft.com/office/powerpoint/2010/main" val="205428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AE2AD02-80FC-15DC-FE7B-59FB2D193D1C}"/>
              </a:ext>
            </a:extLst>
          </p:cNvPr>
          <p:cNvPicPr>
            <a:picLocks noChangeAspect="1"/>
          </p:cNvPicPr>
          <p:nvPr/>
        </p:nvPicPr>
        <p:blipFill rotWithShape="1">
          <a:blip r:embed="rId3"/>
          <a:srcRect t="8505"/>
          <a:stretch/>
        </p:blipFill>
        <p:spPr>
          <a:xfrm>
            <a:off x="0" y="873760"/>
            <a:ext cx="12192000" cy="5984240"/>
          </a:xfrm>
          <a:prstGeom prst="rect">
            <a:avLst/>
          </a:prstGeom>
        </p:spPr>
      </p:pic>
    </p:spTree>
    <p:extLst>
      <p:ext uri="{BB962C8B-B14F-4D97-AF65-F5344CB8AC3E}">
        <p14:creationId xmlns:p14="http://schemas.microsoft.com/office/powerpoint/2010/main" val="2275700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U.S Mobility 1860-1990</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U.S. farm sector employs 2/3 of males in 1850</a:t>
            </a:r>
          </a:p>
          <a:p>
            <a:r>
              <a:rPr lang="en-CA" dirty="0">
                <a:latin typeface="Arial" panose="020B0604020202020204" pitchFamily="34" charset="0"/>
                <a:cs typeface="Arial" panose="020B0604020202020204" pitchFamily="34" charset="0"/>
              </a:rPr>
              <a:t>Less than 1/3 in U.K.</a:t>
            </a:r>
          </a:p>
          <a:p>
            <a:r>
              <a:rPr lang="en-CA" dirty="0">
                <a:latin typeface="Arial" panose="020B0604020202020204" pitchFamily="34" charset="0"/>
                <a:cs typeface="Arial" panose="020B0604020202020204" pitchFamily="34" charset="0"/>
              </a:rPr>
              <a:t>Majority of change in 19</a:t>
            </a:r>
            <a:r>
              <a:rPr lang="en-CA" baseline="30000" dirty="0">
                <a:latin typeface="Arial" panose="020B0604020202020204" pitchFamily="34" charset="0"/>
                <a:cs typeface="Arial" panose="020B0604020202020204" pitchFamily="34" charset="0"/>
              </a:rPr>
              <a:t>th</a:t>
            </a:r>
            <a:r>
              <a:rPr lang="en-CA" dirty="0">
                <a:latin typeface="Arial" panose="020B0604020202020204" pitchFamily="34" charset="0"/>
                <a:cs typeface="Arial" panose="020B0604020202020204" pitchFamily="34" charset="0"/>
              </a:rPr>
              <a:t> c. U.S. mobility driven by farmers</a:t>
            </a:r>
          </a:p>
          <a:p>
            <a:pPr marL="0" indent="0">
              <a:buNone/>
            </a:pPr>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280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p:txBody>
          <a:bodyPr/>
          <a:lstStyle/>
          <a:p>
            <a:r>
              <a:rPr lang="en-DE" dirty="0">
                <a:latin typeface="Arial" panose="020B0604020202020204" pitchFamily="34" charset="0"/>
                <a:cs typeface="Arial" panose="020B0604020202020204" pitchFamily="34" charset="0"/>
              </a:rPr>
              <a:t>U.S., U.K., and Norway</a:t>
            </a:r>
            <a:endParaRPr lang="en-CA" dirty="0">
              <a:latin typeface="Arial" panose="020B0604020202020204" pitchFamily="34" charset="0"/>
              <a:cs typeface="Arial" panose="020B0604020202020204" pitchFamily="34" charset="0"/>
            </a:endParaRPr>
          </a:p>
        </p:txBody>
      </p:sp>
      <p:graphicFrame>
        <p:nvGraphicFramePr>
          <p:cNvPr id="7" name="Content Placeholder 6">
            <a:extLst>
              <a:ext uri="{FF2B5EF4-FFF2-40B4-BE49-F238E27FC236}">
                <a16:creationId xmlns:a16="http://schemas.microsoft.com/office/drawing/2014/main" id="{B25EB696-CFC0-5FE0-EC5E-C6690C56A563}"/>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180FFC-0B16-7F6A-ED81-05E47380F092}"/>
              </a:ext>
            </a:extLst>
          </p:cNvPr>
          <p:cNvSpPr txBox="1"/>
          <p:nvPr/>
        </p:nvSpPr>
        <p:spPr>
          <a:xfrm>
            <a:off x="9581745" y="6299416"/>
            <a:ext cx="2295728" cy="369332"/>
          </a:xfrm>
          <a:prstGeom prst="rect">
            <a:avLst/>
          </a:prstGeom>
          <a:noFill/>
        </p:spPr>
        <p:txBody>
          <a:bodyPr wrap="square" rtlCol="0">
            <a:spAutoFit/>
          </a:bodyPr>
          <a:lstStyle/>
          <a:p>
            <a:r>
              <a:rPr lang="en-DE" dirty="0"/>
              <a:t>(</a:t>
            </a:r>
            <a:r>
              <a:rPr lang="en-DE" dirty="0" err="1"/>
              <a:t>Modalisi</a:t>
            </a:r>
            <a:r>
              <a:rPr lang="en-DE" dirty="0"/>
              <a:t> 2017)</a:t>
            </a:r>
            <a:endParaRPr lang="en-CA" dirty="0"/>
          </a:p>
        </p:txBody>
      </p:sp>
    </p:spTree>
    <p:extLst>
      <p:ext uri="{BB962C8B-B14F-4D97-AF65-F5344CB8AC3E}">
        <p14:creationId xmlns:p14="http://schemas.microsoft.com/office/powerpoint/2010/main" val="1267210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p:txBody>
          <a:bodyPr/>
          <a:lstStyle/>
          <a:p>
            <a:r>
              <a:rPr lang="en-DE" dirty="0">
                <a:latin typeface="Arial" panose="020B0604020202020204" pitchFamily="34" charset="0"/>
                <a:cs typeface="Arial" panose="020B0604020202020204" pitchFamily="34" charset="0"/>
              </a:rPr>
              <a:t>U.S., U.K., and Norway</a:t>
            </a:r>
            <a:endParaRPr lang="en-CA" dirty="0">
              <a:latin typeface="Arial" panose="020B0604020202020204" pitchFamily="34" charset="0"/>
              <a:cs typeface="Arial" panose="020B0604020202020204" pitchFamily="34" charset="0"/>
            </a:endParaRPr>
          </a:p>
        </p:txBody>
      </p:sp>
      <p:graphicFrame>
        <p:nvGraphicFramePr>
          <p:cNvPr id="7" name="Content Placeholder 6">
            <a:extLst>
              <a:ext uri="{FF2B5EF4-FFF2-40B4-BE49-F238E27FC236}">
                <a16:creationId xmlns:a16="http://schemas.microsoft.com/office/drawing/2014/main" id="{B25EB696-CFC0-5FE0-EC5E-C6690C56A563}"/>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180FFC-0B16-7F6A-ED81-05E47380F092}"/>
              </a:ext>
            </a:extLst>
          </p:cNvPr>
          <p:cNvSpPr txBox="1"/>
          <p:nvPr/>
        </p:nvSpPr>
        <p:spPr>
          <a:xfrm>
            <a:off x="9581745" y="6299416"/>
            <a:ext cx="2295728" cy="369332"/>
          </a:xfrm>
          <a:prstGeom prst="rect">
            <a:avLst/>
          </a:prstGeom>
          <a:noFill/>
        </p:spPr>
        <p:txBody>
          <a:bodyPr wrap="square" rtlCol="0">
            <a:spAutoFit/>
          </a:bodyPr>
          <a:lstStyle/>
          <a:p>
            <a:r>
              <a:rPr lang="en-DE" dirty="0"/>
              <a:t>(Modals</a:t>
            </a:r>
            <a:r>
              <a:rPr lang="en-CA" dirty="0"/>
              <a:t>l</a:t>
            </a:r>
            <a:r>
              <a:rPr lang="en-DE" dirty="0" err="1"/>
              <a:t>i</a:t>
            </a:r>
            <a:r>
              <a:rPr lang="en-DE" dirty="0"/>
              <a:t> 2017)</a:t>
            </a:r>
            <a:endParaRPr lang="en-CA" dirty="0"/>
          </a:p>
        </p:txBody>
      </p:sp>
    </p:spTree>
    <p:extLst>
      <p:ext uri="{BB962C8B-B14F-4D97-AF65-F5344CB8AC3E}">
        <p14:creationId xmlns:p14="http://schemas.microsoft.com/office/powerpoint/2010/main" val="1994868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Note on family farms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Majority of agricultural production carried out by family farms</a:t>
            </a:r>
          </a:p>
          <a:p>
            <a:r>
              <a:rPr lang="en-CA" dirty="0">
                <a:latin typeface="Arial" panose="020B0604020202020204" pitchFamily="34" charset="0"/>
                <a:cs typeface="Arial" panose="020B0604020202020204" pitchFamily="34" charset="0"/>
              </a:rPr>
              <a:t>Pollak (1985) describes how this may be efficient</a:t>
            </a:r>
          </a:p>
          <a:p>
            <a:r>
              <a:rPr lang="en-CA" dirty="0">
                <a:latin typeface="Arial" panose="020B0604020202020204" pitchFamily="34" charset="0"/>
                <a:cs typeface="Arial" panose="020B0604020202020204" pitchFamily="34" charset="0"/>
              </a:rPr>
              <a:t>Difficult to monitor agricultural workers against shirking</a:t>
            </a:r>
          </a:p>
          <a:p>
            <a:r>
              <a:rPr lang="en-CA" dirty="0">
                <a:latin typeface="Arial" panose="020B0604020202020204" pitchFamily="34" charset="0"/>
                <a:cs typeface="Arial" panose="020B0604020202020204" pitchFamily="34" charset="0"/>
              </a:rPr>
              <a:t>Family relies on “thick” social connections, implicit threat of expulsion from family is severe</a:t>
            </a:r>
          </a:p>
          <a:p>
            <a:r>
              <a:rPr lang="en-CA" dirty="0">
                <a:latin typeface="Arial" panose="020B0604020202020204" pitchFamily="34" charset="0"/>
                <a:cs typeface="Arial" panose="020B0604020202020204" pitchFamily="34" charset="0"/>
              </a:rPr>
              <a:t>Difficult to exploit economies of scale or hire specialised labour</a:t>
            </a:r>
          </a:p>
          <a:p>
            <a:r>
              <a:rPr lang="en-CA" dirty="0">
                <a:latin typeface="Arial" panose="020B0604020202020204" pitchFamily="34" charset="0"/>
                <a:cs typeface="Arial" panose="020B0604020202020204" pitchFamily="34" charset="0"/>
              </a:rPr>
              <a:t>Farming becomes very capital intensive, may require even more trust </a:t>
            </a:r>
          </a:p>
          <a:p>
            <a:endParaRPr lang="en-CA" dirty="0">
              <a:latin typeface="Arial" panose="020B0604020202020204" pitchFamily="34" charset="0"/>
              <a:cs typeface="Arial" panose="020B0604020202020204" pitchFamily="34" charset="0"/>
            </a:endParaRPr>
          </a:p>
          <a:p>
            <a:pPr marL="0" indent="0">
              <a:buNone/>
            </a:pPr>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59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U.S Mobility 1860-1990</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166543-1D80-6645-8D1F-91B2ACC9C6C2}"/>
              </a:ext>
            </a:extLst>
          </p:cNvPr>
          <p:cNvSpPr txBox="1"/>
          <p:nvPr/>
        </p:nvSpPr>
        <p:spPr>
          <a:xfrm>
            <a:off x="9990306" y="6254885"/>
            <a:ext cx="1634247" cy="369332"/>
          </a:xfrm>
          <a:prstGeom prst="rect">
            <a:avLst/>
          </a:prstGeom>
          <a:noFill/>
        </p:spPr>
        <p:txBody>
          <a:bodyPr wrap="square" rtlCol="0">
            <a:spAutoFit/>
          </a:bodyPr>
          <a:lstStyle/>
          <a:p>
            <a:r>
              <a:rPr lang="en-CA" dirty="0"/>
              <a:t>(</a:t>
            </a:r>
            <a:r>
              <a:rPr lang="en-CA" dirty="0" err="1"/>
              <a:t>Ferrie</a:t>
            </a:r>
            <a:r>
              <a:rPr lang="en-CA" dirty="0"/>
              <a:t> 2005)</a:t>
            </a:r>
          </a:p>
        </p:txBody>
      </p:sp>
      <p:pic>
        <p:nvPicPr>
          <p:cNvPr id="7" name="Content Placeholder 6">
            <a:extLst>
              <a:ext uri="{FF2B5EF4-FFF2-40B4-BE49-F238E27FC236}">
                <a16:creationId xmlns:a16="http://schemas.microsoft.com/office/drawing/2014/main" id="{77D66E73-1BC5-E390-E18E-DF9F4A8D8264}"/>
              </a:ext>
            </a:extLst>
          </p:cNvPr>
          <p:cNvPicPr>
            <a:picLocks noGrp="1" noChangeAspect="1"/>
          </p:cNvPicPr>
          <p:nvPr>
            <p:ph idx="1"/>
          </p:nvPr>
        </p:nvPicPr>
        <p:blipFill>
          <a:blip r:embed="rId3"/>
          <a:stretch>
            <a:fillRect/>
          </a:stretch>
        </p:blipFill>
        <p:spPr>
          <a:xfrm>
            <a:off x="1985389" y="1972186"/>
            <a:ext cx="8221222" cy="4058216"/>
          </a:xfrm>
        </p:spPr>
      </p:pic>
      <p:cxnSp>
        <p:nvCxnSpPr>
          <p:cNvPr id="11" name="Straight Connector 10">
            <a:extLst>
              <a:ext uri="{FF2B5EF4-FFF2-40B4-BE49-F238E27FC236}">
                <a16:creationId xmlns:a16="http://schemas.microsoft.com/office/drawing/2014/main" id="{DC61BEA0-DD67-A1B5-2C1C-AD534A8BC10E}"/>
              </a:ext>
            </a:extLst>
          </p:cNvPr>
          <p:cNvCxnSpPr/>
          <p:nvPr/>
        </p:nvCxnSpPr>
        <p:spPr>
          <a:xfrm>
            <a:off x="2188723" y="4260714"/>
            <a:ext cx="7636213" cy="0"/>
          </a:xfrm>
          <a:prstGeom prst="line">
            <a:avLst/>
          </a:prstGeom>
          <a:ln w="28575">
            <a:solidFill>
              <a:srgbClr val="A4163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1A86DD-E34F-D87E-386C-8A4AB6C850D2}"/>
              </a:ext>
            </a:extLst>
          </p:cNvPr>
          <p:cNvCxnSpPr/>
          <p:nvPr/>
        </p:nvCxnSpPr>
        <p:spPr>
          <a:xfrm>
            <a:off x="2204933" y="5366428"/>
            <a:ext cx="7636213" cy="0"/>
          </a:xfrm>
          <a:prstGeom prst="line">
            <a:avLst/>
          </a:prstGeom>
          <a:ln w="28575">
            <a:solidFill>
              <a:srgbClr val="A41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9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U.S Mobility 1860-1990</a:t>
            </a:r>
          </a:p>
        </p:txBody>
      </p:sp>
      <p:pic>
        <p:nvPicPr>
          <p:cNvPr id="8" name="Content Placeholder 7">
            <a:extLst>
              <a:ext uri="{FF2B5EF4-FFF2-40B4-BE49-F238E27FC236}">
                <a16:creationId xmlns:a16="http://schemas.microsoft.com/office/drawing/2014/main" id="{137FE1D5-798C-3341-BE26-B0F24667A80C}"/>
              </a:ext>
            </a:extLst>
          </p:cNvPr>
          <p:cNvPicPr>
            <a:picLocks noGrp="1" noChangeAspect="1"/>
          </p:cNvPicPr>
          <p:nvPr>
            <p:ph idx="1"/>
          </p:nvPr>
        </p:nvPicPr>
        <p:blipFill>
          <a:blip r:embed="rId2"/>
          <a:stretch>
            <a:fillRect/>
          </a:stretch>
        </p:blipFill>
        <p:spPr>
          <a:xfrm>
            <a:off x="1971099" y="2534239"/>
            <a:ext cx="8249801" cy="2934109"/>
          </a:xfrm>
        </p:spPr>
      </p:pic>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166543-1D80-6645-8D1F-91B2ACC9C6C2}"/>
              </a:ext>
            </a:extLst>
          </p:cNvPr>
          <p:cNvSpPr txBox="1"/>
          <p:nvPr/>
        </p:nvSpPr>
        <p:spPr>
          <a:xfrm>
            <a:off x="9990306" y="6254885"/>
            <a:ext cx="1634247" cy="369332"/>
          </a:xfrm>
          <a:prstGeom prst="rect">
            <a:avLst/>
          </a:prstGeom>
          <a:noFill/>
        </p:spPr>
        <p:txBody>
          <a:bodyPr wrap="square" rtlCol="0">
            <a:spAutoFit/>
          </a:bodyPr>
          <a:lstStyle/>
          <a:p>
            <a:r>
              <a:rPr lang="en-CA" dirty="0"/>
              <a:t>(</a:t>
            </a:r>
            <a:r>
              <a:rPr lang="en-CA" dirty="0" err="1"/>
              <a:t>Ferrie</a:t>
            </a:r>
            <a:r>
              <a:rPr lang="en-CA" dirty="0"/>
              <a:t> 2005)</a:t>
            </a:r>
          </a:p>
        </p:txBody>
      </p:sp>
    </p:spTree>
    <p:extLst>
      <p:ext uri="{BB962C8B-B14F-4D97-AF65-F5344CB8AC3E}">
        <p14:creationId xmlns:p14="http://schemas.microsoft.com/office/powerpoint/2010/main" val="3499792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More recent mobility in U.S.</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Studies of social mobility in U.S. today show trend of lower social mobility continues</a:t>
            </a:r>
          </a:p>
          <a:p>
            <a:r>
              <a:rPr lang="en-CA" dirty="0">
                <a:latin typeface="Arial" panose="020B0604020202020204" pitchFamily="34" charset="0"/>
                <a:cs typeface="Arial" panose="020B0604020202020204" pitchFamily="34" charset="0"/>
              </a:rPr>
              <a:t>Not related to farming (shows up in intergenerational elasticities)</a:t>
            </a:r>
          </a:p>
          <a:p>
            <a:r>
              <a:rPr lang="en-CA" dirty="0">
                <a:latin typeface="Arial" panose="020B0604020202020204" pitchFamily="34" charset="0"/>
                <a:cs typeface="Arial" panose="020B0604020202020204" pitchFamily="34" charset="0"/>
              </a:rPr>
              <a:t>Large regional differences in mobility chances (Chetty et al. 2014) using rank-rank associations</a:t>
            </a:r>
          </a:p>
          <a:p>
            <a:endParaRPr lang="en-CA" dirty="0">
              <a:latin typeface="Arial" panose="020B0604020202020204" pitchFamily="34" charset="0"/>
              <a:cs typeface="Arial" panose="020B0604020202020204" pitchFamily="34" charset="0"/>
            </a:endParaRPr>
          </a:p>
          <a:p>
            <a:pPr marL="0" indent="0">
              <a:buNone/>
            </a:pPr>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706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Recent U.S. Mobility</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166543-1D80-6645-8D1F-91B2ACC9C6C2}"/>
              </a:ext>
            </a:extLst>
          </p:cNvPr>
          <p:cNvSpPr txBox="1"/>
          <p:nvPr/>
        </p:nvSpPr>
        <p:spPr>
          <a:xfrm>
            <a:off x="9990306" y="6254885"/>
            <a:ext cx="1967232" cy="369332"/>
          </a:xfrm>
          <a:prstGeom prst="rect">
            <a:avLst/>
          </a:prstGeom>
          <a:noFill/>
        </p:spPr>
        <p:txBody>
          <a:bodyPr wrap="square" rtlCol="0">
            <a:spAutoFit/>
          </a:bodyPr>
          <a:lstStyle/>
          <a:p>
            <a:r>
              <a:rPr lang="en-CA" dirty="0"/>
              <a:t>(Chetty et al 2014)</a:t>
            </a:r>
          </a:p>
        </p:txBody>
      </p:sp>
      <p:pic>
        <p:nvPicPr>
          <p:cNvPr id="7" name="Content Placeholder 6">
            <a:extLst>
              <a:ext uri="{FF2B5EF4-FFF2-40B4-BE49-F238E27FC236}">
                <a16:creationId xmlns:a16="http://schemas.microsoft.com/office/drawing/2014/main" id="{67316CEA-8060-A50C-68B7-8E3123A76963}"/>
              </a:ext>
            </a:extLst>
          </p:cNvPr>
          <p:cNvPicPr>
            <a:picLocks noGrp="1" noChangeAspect="1"/>
          </p:cNvPicPr>
          <p:nvPr>
            <p:ph idx="1"/>
          </p:nvPr>
        </p:nvPicPr>
        <p:blipFill>
          <a:blip r:embed="rId3"/>
          <a:stretch>
            <a:fillRect/>
          </a:stretch>
        </p:blipFill>
        <p:spPr>
          <a:xfrm>
            <a:off x="1794862" y="2177002"/>
            <a:ext cx="8602275" cy="3648584"/>
          </a:xfrm>
        </p:spPr>
      </p:pic>
    </p:spTree>
    <p:extLst>
      <p:ext uri="{BB962C8B-B14F-4D97-AF65-F5344CB8AC3E}">
        <p14:creationId xmlns:p14="http://schemas.microsoft.com/office/powerpoint/2010/main" val="1699952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Recent U.S. Mobility</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A3A44333-E701-0BB3-6065-28D17623E727}"/>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Chetty et al. calculate these slopes for all U.S. commuting zones (approx. 800)</a:t>
            </a:r>
          </a:p>
          <a:p>
            <a:pPr marL="0" indent="0">
              <a:buNone/>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2524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Recent U.S. Mobility</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166543-1D80-6645-8D1F-91B2ACC9C6C2}"/>
              </a:ext>
            </a:extLst>
          </p:cNvPr>
          <p:cNvSpPr txBox="1"/>
          <p:nvPr/>
        </p:nvSpPr>
        <p:spPr>
          <a:xfrm>
            <a:off x="9990306" y="6254885"/>
            <a:ext cx="1967232" cy="369332"/>
          </a:xfrm>
          <a:prstGeom prst="rect">
            <a:avLst/>
          </a:prstGeom>
          <a:noFill/>
        </p:spPr>
        <p:txBody>
          <a:bodyPr wrap="square" rtlCol="0">
            <a:spAutoFit/>
          </a:bodyPr>
          <a:lstStyle/>
          <a:p>
            <a:r>
              <a:rPr lang="en-CA" dirty="0"/>
              <a:t>(Chetty et al 2014)</a:t>
            </a:r>
          </a:p>
        </p:txBody>
      </p:sp>
      <p:pic>
        <p:nvPicPr>
          <p:cNvPr id="8" name="Content Placeholder 7">
            <a:extLst>
              <a:ext uri="{FF2B5EF4-FFF2-40B4-BE49-F238E27FC236}">
                <a16:creationId xmlns:a16="http://schemas.microsoft.com/office/drawing/2014/main" id="{A7EF5433-319D-B335-E4F7-EF9FB70E11FE}"/>
              </a:ext>
            </a:extLst>
          </p:cNvPr>
          <p:cNvPicPr>
            <a:picLocks noGrp="1" noChangeAspect="1"/>
          </p:cNvPicPr>
          <p:nvPr>
            <p:ph idx="1"/>
          </p:nvPr>
        </p:nvPicPr>
        <p:blipFill>
          <a:blip r:embed="rId3"/>
          <a:stretch>
            <a:fillRect/>
          </a:stretch>
        </p:blipFill>
        <p:spPr>
          <a:xfrm>
            <a:off x="1799625" y="2129370"/>
            <a:ext cx="8592749" cy="3743847"/>
          </a:xfrm>
        </p:spPr>
      </p:pic>
    </p:spTree>
    <p:extLst>
      <p:ext uri="{BB962C8B-B14F-4D97-AF65-F5344CB8AC3E}">
        <p14:creationId xmlns:p14="http://schemas.microsoft.com/office/powerpoint/2010/main" val="2563252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9D74AE1-B2FD-BEA8-ADE7-9094B640AAFA}"/>
              </a:ext>
            </a:extLst>
          </p:cNvPr>
          <p:cNvPicPr>
            <a:picLocks noChangeAspect="1"/>
          </p:cNvPicPr>
          <p:nvPr/>
        </p:nvPicPr>
        <p:blipFill rotWithShape="1">
          <a:blip r:embed="rId3"/>
          <a:srcRect t="8427"/>
          <a:stretch/>
        </p:blipFill>
        <p:spPr>
          <a:xfrm>
            <a:off x="0" y="868680"/>
            <a:ext cx="12192000" cy="5989320"/>
          </a:xfrm>
          <a:prstGeom prst="rect">
            <a:avLst/>
          </a:prstGeom>
        </p:spPr>
      </p:pic>
    </p:spTree>
    <p:extLst>
      <p:ext uri="{BB962C8B-B14F-4D97-AF65-F5344CB8AC3E}">
        <p14:creationId xmlns:p14="http://schemas.microsoft.com/office/powerpoint/2010/main" val="330981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Recent U.S. Mobility</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166543-1D80-6645-8D1F-91B2ACC9C6C2}"/>
              </a:ext>
            </a:extLst>
          </p:cNvPr>
          <p:cNvSpPr txBox="1"/>
          <p:nvPr/>
        </p:nvSpPr>
        <p:spPr>
          <a:xfrm>
            <a:off x="9990306" y="6254885"/>
            <a:ext cx="1967232" cy="369332"/>
          </a:xfrm>
          <a:prstGeom prst="rect">
            <a:avLst/>
          </a:prstGeom>
          <a:noFill/>
        </p:spPr>
        <p:txBody>
          <a:bodyPr wrap="square" rtlCol="0">
            <a:spAutoFit/>
          </a:bodyPr>
          <a:lstStyle/>
          <a:p>
            <a:r>
              <a:rPr lang="en-CA" dirty="0"/>
              <a:t>(Chetty et al 2014)</a:t>
            </a:r>
          </a:p>
        </p:txBody>
      </p:sp>
      <p:pic>
        <p:nvPicPr>
          <p:cNvPr id="11" name="Content Placeholder 10">
            <a:extLst>
              <a:ext uri="{FF2B5EF4-FFF2-40B4-BE49-F238E27FC236}">
                <a16:creationId xmlns:a16="http://schemas.microsoft.com/office/drawing/2014/main" id="{4DEBA1C6-1009-DA79-FAD2-A883EAA6D033}"/>
              </a:ext>
            </a:extLst>
          </p:cNvPr>
          <p:cNvPicPr>
            <a:picLocks noGrp="1" noChangeAspect="1"/>
          </p:cNvPicPr>
          <p:nvPr>
            <p:ph idx="1"/>
          </p:nvPr>
        </p:nvPicPr>
        <p:blipFill>
          <a:blip r:embed="rId3"/>
          <a:stretch>
            <a:fillRect/>
          </a:stretch>
        </p:blipFill>
        <p:spPr>
          <a:xfrm>
            <a:off x="2584882" y="1825625"/>
            <a:ext cx="7022235" cy="4351338"/>
          </a:xfrm>
        </p:spPr>
      </p:pic>
    </p:spTree>
    <p:extLst>
      <p:ext uri="{BB962C8B-B14F-4D97-AF65-F5344CB8AC3E}">
        <p14:creationId xmlns:p14="http://schemas.microsoft.com/office/powerpoint/2010/main" val="1345440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166543-1D80-6645-8D1F-91B2ACC9C6C2}"/>
              </a:ext>
            </a:extLst>
          </p:cNvPr>
          <p:cNvSpPr txBox="1"/>
          <p:nvPr/>
        </p:nvSpPr>
        <p:spPr>
          <a:xfrm>
            <a:off x="9990306" y="6254885"/>
            <a:ext cx="1967232" cy="369332"/>
          </a:xfrm>
          <a:prstGeom prst="rect">
            <a:avLst/>
          </a:prstGeom>
          <a:noFill/>
        </p:spPr>
        <p:txBody>
          <a:bodyPr wrap="square" rtlCol="0">
            <a:spAutoFit/>
          </a:bodyPr>
          <a:lstStyle/>
          <a:p>
            <a:r>
              <a:rPr lang="en-CA" dirty="0"/>
              <a:t>(Chetty et al 2014)</a:t>
            </a:r>
          </a:p>
        </p:txBody>
      </p:sp>
      <p:pic>
        <p:nvPicPr>
          <p:cNvPr id="7" name="Content Placeholder 6">
            <a:extLst>
              <a:ext uri="{FF2B5EF4-FFF2-40B4-BE49-F238E27FC236}">
                <a16:creationId xmlns:a16="http://schemas.microsoft.com/office/drawing/2014/main" id="{D760A7B8-8CD2-100D-B6D0-5194CE397ED1}"/>
              </a:ext>
            </a:extLst>
          </p:cNvPr>
          <p:cNvPicPr>
            <a:picLocks noGrp="1" noChangeAspect="1"/>
          </p:cNvPicPr>
          <p:nvPr>
            <p:ph idx="1"/>
          </p:nvPr>
        </p:nvPicPr>
        <p:blipFill>
          <a:blip r:embed="rId3"/>
          <a:stretch>
            <a:fillRect/>
          </a:stretch>
        </p:blipFill>
        <p:spPr>
          <a:xfrm>
            <a:off x="1151815" y="323574"/>
            <a:ext cx="8442010" cy="6210852"/>
          </a:xfrm>
        </p:spPr>
      </p:pic>
    </p:spTree>
    <p:extLst>
      <p:ext uri="{BB962C8B-B14F-4D97-AF65-F5344CB8AC3E}">
        <p14:creationId xmlns:p14="http://schemas.microsoft.com/office/powerpoint/2010/main" val="1857552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Recent U.S. Mobility</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A3A44333-E701-0BB3-6065-28D17623E727}"/>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Contemporary </a:t>
            </a:r>
            <a:r>
              <a:rPr lang="en-CA" dirty="0" err="1">
                <a:latin typeface="Arial" panose="020B0604020202020204" pitchFamily="34" charset="0"/>
                <a:cs typeface="Arial" panose="020B0604020202020204" pitchFamily="34" charset="0"/>
              </a:rPr>
              <a:t>Engerman</a:t>
            </a:r>
            <a:r>
              <a:rPr lang="en-CA" dirty="0">
                <a:latin typeface="Arial" panose="020B0604020202020204" pitchFamily="34" charset="0"/>
                <a:cs typeface="Arial" panose="020B0604020202020204" pitchFamily="34" charset="0"/>
              </a:rPr>
              <a:t>-Sokoloff hypothesis…?</a:t>
            </a:r>
          </a:p>
          <a:p>
            <a:r>
              <a:rPr lang="en-CA" dirty="0">
                <a:latin typeface="Arial" panose="020B0604020202020204" pitchFamily="34" charset="0"/>
                <a:cs typeface="Arial" panose="020B0604020202020204" pitchFamily="34" charset="0"/>
              </a:rPr>
              <a:t>Legacy of slavery and racial discrimination (Jim Crow) reduces quality of public goods </a:t>
            </a:r>
            <a:r>
              <a:rPr lang="en-CA" sz="1800" dirty="0">
                <a:latin typeface="Arial" panose="020B0604020202020204" pitchFamily="34" charset="0"/>
                <a:cs typeface="Arial" panose="020B0604020202020204" pitchFamily="34" charset="0"/>
              </a:rPr>
              <a:t>(</a:t>
            </a:r>
            <a:r>
              <a:rPr lang="en-CA" sz="1800">
                <a:latin typeface="Arial" panose="020B0604020202020204" pitchFamily="34" charset="0"/>
                <a:cs typeface="Arial" panose="020B0604020202020204" pitchFamily="34" charset="0"/>
              </a:rPr>
              <a:t>e.g. Wright </a:t>
            </a:r>
            <a:r>
              <a:rPr lang="en-CA" sz="1800" dirty="0">
                <a:latin typeface="Arial" panose="020B0604020202020204" pitchFamily="34" charset="0"/>
                <a:cs typeface="Arial" panose="020B0604020202020204" pitchFamily="34" charset="0"/>
              </a:rPr>
              <a:t>2013)</a:t>
            </a:r>
          </a:p>
          <a:p>
            <a:endParaRPr lang="en-CA" dirty="0">
              <a:latin typeface="Arial" panose="020B0604020202020204" pitchFamily="34" charset="0"/>
              <a:cs typeface="Arial" panose="020B0604020202020204" pitchFamily="34" charset="0"/>
            </a:endParaRPr>
          </a:p>
          <a:p>
            <a:pPr marL="0" indent="0">
              <a:buNone/>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006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Recent U.S. Mobility</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A3A44333-E701-0BB3-6065-28D17623E727}"/>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What about migrants to U.S. today?</a:t>
            </a:r>
          </a:p>
          <a:p>
            <a:r>
              <a:rPr lang="en-CA" dirty="0">
                <a:latin typeface="Arial" panose="020B0604020202020204" pitchFamily="34" charset="0"/>
                <a:cs typeface="Arial" panose="020B0604020202020204" pitchFamily="34" charset="0"/>
              </a:rPr>
              <a:t>Large historical project </a:t>
            </a:r>
            <a:r>
              <a:rPr lang="en-CA" sz="2000" dirty="0">
                <a:latin typeface="Arial" panose="020B0604020202020204" pitchFamily="34" charset="0"/>
                <a:cs typeface="Arial" panose="020B0604020202020204" pitchFamily="34" charset="0"/>
              </a:rPr>
              <a:t>(</a:t>
            </a:r>
            <a:r>
              <a:rPr lang="en-CA" sz="2000" dirty="0" err="1">
                <a:latin typeface="Arial" panose="020B0604020202020204" pitchFamily="34" charset="0"/>
                <a:cs typeface="Arial" panose="020B0604020202020204" pitchFamily="34" charset="0"/>
              </a:rPr>
              <a:t>Abramitzky</a:t>
            </a:r>
            <a:r>
              <a:rPr lang="en-CA" sz="2000" dirty="0">
                <a:latin typeface="Arial" panose="020B0604020202020204" pitchFamily="34" charset="0"/>
                <a:cs typeface="Arial" panose="020B0604020202020204" pitchFamily="34" charset="0"/>
              </a:rPr>
              <a:t> and </a:t>
            </a:r>
            <a:r>
              <a:rPr lang="en-CA" sz="2000" dirty="0" err="1">
                <a:latin typeface="Arial" panose="020B0604020202020204" pitchFamily="34" charset="0"/>
                <a:cs typeface="Arial" panose="020B0604020202020204" pitchFamily="34" charset="0"/>
              </a:rPr>
              <a:t>Boustan</a:t>
            </a:r>
            <a:r>
              <a:rPr lang="en-CA" sz="2000" dirty="0">
                <a:latin typeface="Arial" panose="020B0604020202020204" pitchFamily="34" charset="0"/>
                <a:cs typeface="Arial" panose="020B0604020202020204" pitchFamily="34" charset="0"/>
              </a:rPr>
              <a:t> 2022)</a:t>
            </a:r>
            <a:r>
              <a:rPr lang="en-CA" dirty="0">
                <a:latin typeface="Arial" panose="020B0604020202020204" pitchFamily="34" charset="0"/>
                <a:cs typeface="Arial" panose="020B0604020202020204" pitchFamily="34" charset="0"/>
              </a:rPr>
              <a:t> suggests migrants continue to be more socially mobile</a:t>
            </a:r>
          </a:p>
          <a:p>
            <a:r>
              <a:rPr lang="en-CA" dirty="0">
                <a:latin typeface="Arial" panose="020B0604020202020204" pitchFamily="34" charset="0"/>
                <a:cs typeface="Arial" panose="020B0604020202020204" pitchFamily="34" charset="0"/>
              </a:rPr>
              <a:t>However, explanation has little to do with farming:</a:t>
            </a:r>
          </a:p>
          <a:p>
            <a:pPr lvl="1"/>
            <a:r>
              <a:rPr lang="en-CA" dirty="0">
                <a:latin typeface="Arial" panose="020B0604020202020204" pitchFamily="34" charset="0"/>
                <a:cs typeface="Arial" panose="020B0604020202020204" pitchFamily="34" charset="0"/>
              </a:rPr>
              <a:t>Parents’ human capital likely undervalued among first generation migrants</a:t>
            </a:r>
          </a:p>
          <a:p>
            <a:pPr lvl="1"/>
            <a:r>
              <a:rPr lang="en-CA" dirty="0">
                <a:latin typeface="Arial" panose="020B0604020202020204" pitchFamily="34" charset="0"/>
                <a:cs typeface="Arial" panose="020B0604020202020204" pitchFamily="34" charset="0"/>
              </a:rPr>
              <a:t>Migrants more likely to move to places with greater opportunities</a:t>
            </a:r>
          </a:p>
          <a:p>
            <a:pPr marL="0" indent="0">
              <a:buNone/>
            </a:pPr>
            <a:endParaRPr lang="en-CA" sz="18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0" indent="0">
              <a:buNone/>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190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2766218"/>
            <a:ext cx="10515600" cy="1325563"/>
          </a:xfrm>
        </p:spPr>
        <p:txBody>
          <a:bodyPr/>
          <a:lstStyle/>
          <a:p>
            <a:pPr algn="ctr"/>
            <a:r>
              <a:rPr lang="en-DE" dirty="0">
                <a:latin typeface="Arial" panose="020B0604020202020204" pitchFamily="34" charset="0"/>
                <a:cs typeface="Arial" panose="020B0604020202020204" pitchFamily="34" charset="0"/>
              </a:rPr>
              <a:t>Thank you!</a:t>
            </a:r>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9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32FDD3-0931-A04D-665B-1EC249292231}"/>
              </a:ext>
            </a:extLst>
          </p:cNvPr>
          <p:cNvPicPr>
            <a:picLocks noChangeAspect="1"/>
          </p:cNvPicPr>
          <p:nvPr/>
        </p:nvPicPr>
        <p:blipFill rotWithShape="1">
          <a:blip r:embed="rId3"/>
          <a:srcRect t="8582"/>
          <a:stretch/>
        </p:blipFill>
        <p:spPr>
          <a:xfrm>
            <a:off x="0" y="878840"/>
            <a:ext cx="12192000" cy="5979160"/>
          </a:xfrm>
          <a:prstGeom prst="rect">
            <a:avLst/>
          </a:prstGeom>
        </p:spPr>
      </p:pic>
    </p:spTree>
    <p:extLst>
      <p:ext uri="{BB962C8B-B14F-4D97-AF65-F5344CB8AC3E}">
        <p14:creationId xmlns:p14="http://schemas.microsoft.com/office/powerpoint/2010/main" val="4198482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Brief History of Australia</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Indigenous Australians from 50,000 to 60,000 years ago</a:t>
            </a:r>
          </a:p>
          <a:p>
            <a:r>
              <a:rPr lang="en-CA" dirty="0">
                <a:latin typeface="Arial" panose="020B0604020202020204" pitchFamily="34" charset="0"/>
                <a:cs typeface="Arial" panose="020B0604020202020204" pitchFamily="34" charset="0"/>
              </a:rPr>
              <a:t>First European voyages in 17</a:t>
            </a:r>
            <a:r>
              <a:rPr lang="en-CA" baseline="30000" dirty="0">
                <a:latin typeface="Arial" panose="020B0604020202020204" pitchFamily="34" charset="0"/>
                <a:cs typeface="Arial" panose="020B0604020202020204" pitchFamily="34" charset="0"/>
              </a:rPr>
              <a:t>th</a:t>
            </a:r>
            <a:r>
              <a:rPr lang="en-CA" dirty="0">
                <a:latin typeface="Arial" panose="020B0604020202020204" pitchFamily="34" charset="0"/>
                <a:cs typeface="Arial" panose="020B0604020202020204" pitchFamily="34" charset="0"/>
              </a:rPr>
              <a:t> century</a:t>
            </a:r>
          </a:p>
          <a:p>
            <a:r>
              <a:rPr lang="en-CA" dirty="0">
                <a:latin typeface="Arial" panose="020B0604020202020204" pitchFamily="34" charset="0"/>
                <a:cs typeface="Arial" panose="020B0604020202020204" pitchFamily="34" charset="0"/>
              </a:rPr>
              <a:t>Little interest in European settlement</a:t>
            </a:r>
          </a:p>
          <a:p>
            <a:r>
              <a:rPr lang="en-CA" dirty="0">
                <a:latin typeface="Arial" panose="020B0604020202020204" pitchFamily="34" charset="0"/>
                <a:cs typeface="Arial" panose="020B0604020202020204" pitchFamily="34" charset="0"/>
              </a:rPr>
              <a:t>Captain Cook in Botany Bay (Sidney) in 1770</a:t>
            </a:r>
          </a:p>
          <a:p>
            <a:r>
              <a:rPr lang="en-CA" dirty="0">
                <a:latin typeface="Arial" panose="020B0604020202020204" pitchFamily="34" charset="0"/>
                <a:cs typeface="Arial" panose="020B0604020202020204" pitchFamily="34" charset="0"/>
              </a:rPr>
              <a:t>After American Revolution (1775-83), fewer opportunities to transport prisoners to North America</a:t>
            </a:r>
          </a:p>
          <a:p>
            <a:r>
              <a:rPr lang="en-CA" dirty="0">
                <a:latin typeface="Arial" panose="020B0604020202020204" pitchFamily="34" charset="0"/>
                <a:cs typeface="Arial" panose="020B0604020202020204" pitchFamily="34" charset="0"/>
              </a:rPr>
              <a:t>Australia proposed as penal colony, first New South Wales and Tasmania</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42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Brief History of Australia</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Majority of early Europeans were former convicts</a:t>
            </a:r>
          </a:p>
          <a:p>
            <a:r>
              <a:rPr lang="en-CA" dirty="0">
                <a:latin typeface="Arial" panose="020B0604020202020204" pitchFamily="34" charset="0"/>
                <a:cs typeface="Arial" panose="020B0604020202020204" pitchFamily="34" charset="0"/>
              </a:rPr>
              <a:t>Convicts worked on public works or were hired to private landowners</a:t>
            </a:r>
          </a:p>
          <a:p>
            <a:r>
              <a:rPr lang="en-CA" dirty="0">
                <a:latin typeface="Arial" panose="020B0604020202020204" pitchFamily="34" charset="0"/>
                <a:cs typeface="Arial" panose="020B0604020202020204" pitchFamily="34" charset="0"/>
              </a:rPr>
              <a:t>After serving sentence (usually seven years), convicts given land</a:t>
            </a:r>
          </a:p>
          <a:p>
            <a:r>
              <a:rPr lang="en-CA" dirty="0">
                <a:latin typeface="Arial" panose="020B0604020202020204" pitchFamily="34" charset="0"/>
                <a:cs typeface="Arial" panose="020B0604020202020204" pitchFamily="34" charset="0"/>
              </a:rPr>
              <a:t>High wages, cheap land, good climate</a:t>
            </a:r>
          </a:p>
          <a:p>
            <a:r>
              <a:rPr lang="en-CA" dirty="0">
                <a:latin typeface="Arial" panose="020B0604020202020204" pitchFamily="34" charset="0"/>
                <a:cs typeface="Arial" panose="020B0604020202020204" pitchFamily="34" charset="0"/>
              </a:rPr>
              <a:t>Sheep</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51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Brief History of Australia</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Macquarie (governor 1810-21) believed strongly in rehabilitation of convicts</a:t>
            </a:r>
          </a:p>
          <a:p>
            <a:r>
              <a:rPr lang="en-CA" dirty="0">
                <a:latin typeface="Arial" panose="020B0604020202020204" pitchFamily="34" charset="0"/>
                <a:cs typeface="Arial" panose="020B0604020202020204" pitchFamily="34" charset="0"/>
              </a:rPr>
              <a:t>E.g., Francis Greenway, convict, worked for colonial government as architect</a:t>
            </a:r>
          </a:p>
          <a:p>
            <a:r>
              <a:rPr lang="en-CA" dirty="0">
                <a:latin typeface="Arial" panose="020B0604020202020204" pitchFamily="34" charset="0"/>
                <a:cs typeface="Arial" panose="020B0604020202020204" pitchFamily="34" charset="0"/>
              </a:rPr>
              <a:t>This sometimes conflicted with prevailing practice and social attitudes</a:t>
            </a:r>
          </a:p>
          <a:p>
            <a:r>
              <a:rPr lang="en-CA" dirty="0">
                <a:latin typeface="Arial" panose="020B0604020202020204" pitchFamily="34" charset="0"/>
                <a:cs typeface="Arial" panose="020B0604020202020204" pitchFamily="34" charset="0"/>
              </a:rPr>
              <a:t>E.g., Macquarie allowed convicted lawyers to appear before supreme court</a:t>
            </a: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857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DFA3-9340-4A09-0153-4B6857BD7BD3}"/>
              </a:ext>
            </a:extLst>
          </p:cNvPr>
          <p:cNvSpPr>
            <a:spLocks noGrp="1"/>
          </p:cNvSpPr>
          <p:nvPr>
            <p:ph type="title"/>
          </p:nvPr>
        </p:nvSpPr>
        <p:spPr>
          <a:xfrm>
            <a:off x="838200" y="426085"/>
            <a:ext cx="10515600" cy="1325563"/>
          </a:xfrm>
        </p:spPr>
        <p:txBody>
          <a:bodyPr/>
          <a:lstStyle/>
          <a:p>
            <a:r>
              <a:rPr lang="en-CA" dirty="0">
                <a:latin typeface="Arial" panose="020B0604020202020204" pitchFamily="34" charset="0"/>
                <a:cs typeface="Arial" panose="020B0604020202020204" pitchFamily="34" charset="0"/>
              </a:rPr>
              <a:t>Brief History of Australia</a:t>
            </a:r>
          </a:p>
        </p:txBody>
      </p:sp>
      <p:sp>
        <p:nvSpPr>
          <p:cNvPr id="3" name="Content Placeholder 2">
            <a:extLst>
              <a:ext uri="{FF2B5EF4-FFF2-40B4-BE49-F238E27FC236}">
                <a16:creationId xmlns:a16="http://schemas.microsoft.com/office/drawing/2014/main" id="{0157071C-8456-A23B-EFA9-A727021DCD9D}"/>
              </a:ext>
            </a:extLst>
          </p:cNvPr>
          <p:cNvSpPr>
            <a:spLocks noGrp="1"/>
          </p:cNvSpPr>
          <p:nvPr>
            <p:ph idx="1"/>
          </p:nvPr>
        </p:nvSpPr>
        <p:spPr/>
        <p:txBody>
          <a:bodyPr>
            <a:normAutofit/>
          </a:bodyPr>
          <a:lstStyle/>
          <a:p>
            <a:r>
              <a:rPr lang="en-CA" dirty="0">
                <a:latin typeface="Arial" panose="020B0604020202020204" pitchFamily="34" charset="0"/>
                <a:cs typeface="Arial" panose="020B0604020202020204" pitchFamily="34" charset="0"/>
              </a:rPr>
              <a:t>Living standards relatively high</a:t>
            </a:r>
          </a:p>
          <a:p>
            <a:r>
              <a:rPr lang="en-CA" dirty="0">
                <a:latin typeface="Arial" panose="020B0604020202020204" pitchFamily="34" charset="0"/>
                <a:cs typeface="Arial" panose="020B0604020202020204" pitchFamily="34" charset="0"/>
              </a:rPr>
              <a:t>Real wages likely higher and inequality lower even at end of 19</a:t>
            </a:r>
            <a:r>
              <a:rPr lang="en-CA" baseline="30000" dirty="0">
                <a:latin typeface="Arial" panose="020B0604020202020204" pitchFamily="34" charset="0"/>
                <a:cs typeface="Arial" panose="020B0604020202020204" pitchFamily="34" charset="0"/>
              </a:rPr>
              <a:t>th</a:t>
            </a:r>
            <a:r>
              <a:rPr lang="en-CA" dirty="0">
                <a:latin typeface="Arial" panose="020B0604020202020204" pitchFamily="34" charset="0"/>
                <a:cs typeface="Arial" panose="020B0604020202020204" pitchFamily="34" charset="0"/>
              </a:rPr>
              <a:t> century than U.K., possibly U.S. (</a:t>
            </a:r>
            <a:r>
              <a:rPr lang="en-CA" dirty="0" err="1">
                <a:latin typeface="Arial" panose="020B0604020202020204" pitchFamily="34" charset="0"/>
                <a:cs typeface="Arial" panose="020B0604020202020204" pitchFamily="34" charset="0"/>
              </a:rPr>
              <a:t>Panza</a:t>
            </a:r>
            <a:r>
              <a:rPr lang="en-CA" dirty="0">
                <a:latin typeface="Arial" panose="020B0604020202020204" pitchFamily="34" charset="0"/>
                <a:cs typeface="Arial" panose="020B0604020202020204" pitchFamily="34" charset="0"/>
              </a:rPr>
              <a:t> and Williamson 2017)</a:t>
            </a:r>
          </a:p>
          <a:p>
            <a:r>
              <a:rPr lang="en-CA" dirty="0">
                <a:latin typeface="Arial" panose="020B0604020202020204" pitchFamily="34" charset="0"/>
                <a:cs typeface="Arial" panose="020B0604020202020204" pitchFamily="34" charset="0"/>
              </a:rPr>
              <a:t>Heights indicate Western Australian convicts were two centimetres taller than free migrants from Britain (</a:t>
            </a:r>
            <a:r>
              <a:rPr lang="en-CA" dirty="0" err="1">
                <a:latin typeface="Arial" panose="020B0604020202020204" pitchFamily="34" charset="0"/>
                <a:cs typeface="Arial" panose="020B0604020202020204" pitchFamily="34" charset="0"/>
              </a:rPr>
              <a:t>Meinzer</a:t>
            </a:r>
            <a:r>
              <a:rPr lang="en-CA" dirty="0">
                <a:latin typeface="Arial" panose="020B0604020202020204" pitchFamily="34" charset="0"/>
                <a:cs typeface="Arial" panose="020B0604020202020204" pitchFamily="34" charset="0"/>
              </a:rPr>
              <a:t> 2015)</a:t>
            </a:r>
          </a:p>
          <a:p>
            <a:endParaRPr lang="en-CA" dirty="0">
              <a:latin typeface="Arial" panose="020B0604020202020204" pitchFamily="34" charset="0"/>
              <a:cs typeface="Arial" panose="020B0604020202020204" pitchFamily="34" charset="0"/>
            </a:endParaRPr>
          </a:p>
        </p:txBody>
      </p:sp>
      <p:pic>
        <p:nvPicPr>
          <p:cNvPr id="4" name="Picture 2" descr="The Eberhard Karls University of Tübingen - The International Agency for  the Prevention of Blindness">
            <a:extLst>
              <a:ext uri="{FF2B5EF4-FFF2-40B4-BE49-F238E27FC236}">
                <a16:creationId xmlns:a16="http://schemas.microsoft.com/office/drawing/2014/main" id="{9D02885E-AD8E-C978-6789-0A8540E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36" y="0"/>
            <a:ext cx="2295728" cy="7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450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11436</TotalTime>
  <Words>1179</Words>
  <Application>Microsoft Office PowerPoint</Application>
  <PresentationFormat>Widescreen</PresentationFormat>
  <Paragraphs>137</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Climbing ahead, falling behind: social mobility across time and space</vt:lpstr>
      <vt:lpstr>PowerPoint Presentation</vt:lpstr>
      <vt:lpstr>PowerPoint Presentation</vt:lpstr>
      <vt:lpstr>PowerPoint Presentation</vt:lpstr>
      <vt:lpstr>PowerPoint Presentation</vt:lpstr>
      <vt:lpstr>Brief History of Australia</vt:lpstr>
      <vt:lpstr>Brief History of Australia</vt:lpstr>
      <vt:lpstr>Brief History of Australia</vt:lpstr>
      <vt:lpstr>Brief History of Australia</vt:lpstr>
      <vt:lpstr>Land and freedom</vt:lpstr>
      <vt:lpstr>Land and freedom</vt:lpstr>
      <vt:lpstr>PowerPoint Presentation</vt:lpstr>
      <vt:lpstr>Land(s) of opportunity</vt:lpstr>
      <vt:lpstr>Social mobility in land-abundant societies</vt:lpstr>
      <vt:lpstr>Social mobility in land-abundant societies</vt:lpstr>
      <vt:lpstr>Social mobility in land-abundant societies</vt:lpstr>
      <vt:lpstr>Land and freedom</vt:lpstr>
      <vt:lpstr>Land and institutions</vt:lpstr>
      <vt:lpstr>Engerman-Sokoloff Hypothesis</vt:lpstr>
      <vt:lpstr>Engerman-Sokoloff Hypothesis</vt:lpstr>
      <vt:lpstr>Engerman-Sokoloff Hypothesis</vt:lpstr>
      <vt:lpstr>Engerman-Sokoloff Hypothesis</vt:lpstr>
      <vt:lpstr>Engerman-Sokoloff Hypothesis</vt:lpstr>
      <vt:lpstr>Engerman-Sokoloff Hypothesis</vt:lpstr>
      <vt:lpstr>Engerman-Sokoloff Hypothesis</vt:lpstr>
      <vt:lpstr>Engerman-Sokoloff Hypothesis</vt:lpstr>
      <vt:lpstr>Land(s) of opportunity</vt:lpstr>
      <vt:lpstr>PowerPoint Presentation</vt:lpstr>
      <vt:lpstr>U.S. Mobility 1860-1990</vt:lpstr>
      <vt:lpstr>U.S Mobility 1860-1990</vt:lpstr>
      <vt:lpstr>U.S., U.K., and Norway</vt:lpstr>
      <vt:lpstr>U.S., U.K., and Norway</vt:lpstr>
      <vt:lpstr>Note on family farms</vt:lpstr>
      <vt:lpstr>U.S Mobility 1860-1990</vt:lpstr>
      <vt:lpstr>U.S Mobility 1860-1990</vt:lpstr>
      <vt:lpstr>More recent mobility in U.S.</vt:lpstr>
      <vt:lpstr>Recent U.S. Mobility</vt:lpstr>
      <vt:lpstr>Recent U.S. Mobility</vt:lpstr>
      <vt:lpstr>Recent U.S. Mobility</vt:lpstr>
      <vt:lpstr>Recent U.S. Mobility</vt:lpstr>
      <vt:lpstr>PowerPoint Presentation</vt:lpstr>
      <vt:lpstr>Recent U.S. Mobility</vt:lpstr>
      <vt:lpstr>Recent U.S. Mobility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Climbing ahead, falling behind: social mobility across time and space</dc:title>
  <dc:creator>Louis Henderson</dc:creator>
  <cp:lastModifiedBy>Louis Henderson</cp:lastModifiedBy>
  <cp:revision>1</cp:revision>
  <dcterms:created xsi:type="dcterms:W3CDTF">2023-11-28T13:44:50Z</dcterms:created>
  <dcterms:modified xsi:type="dcterms:W3CDTF">2024-06-10T10:28:09Z</dcterms:modified>
</cp:coreProperties>
</file>